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53" r:id="rId2"/>
    <p:sldId id="3152" r:id="rId3"/>
    <p:sldId id="3154" r:id="rId4"/>
    <p:sldId id="3155" r:id="rId5"/>
    <p:sldId id="3156" r:id="rId6"/>
    <p:sldId id="3157" r:id="rId7"/>
    <p:sldId id="3158" r:id="rId8"/>
    <p:sldId id="3159" r:id="rId9"/>
    <p:sldId id="3161" r:id="rId10"/>
    <p:sldId id="3160" r:id="rId11"/>
    <p:sldId id="3162" r:id="rId12"/>
    <p:sldId id="3163" r:id="rId13"/>
    <p:sldId id="3164" r:id="rId14"/>
    <p:sldId id="3165" r:id="rId15"/>
    <p:sldId id="3166" r:id="rId16"/>
    <p:sldId id="3185" r:id="rId17"/>
    <p:sldId id="3186" r:id="rId18"/>
    <p:sldId id="3167" r:id="rId19"/>
    <p:sldId id="3168" r:id="rId20"/>
    <p:sldId id="3169" r:id="rId21"/>
    <p:sldId id="3170" r:id="rId22"/>
    <p:sldId id="3171" r:id="rId23"/>
    <p:sldId id="3172"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EFF1FA"/>
    <a:srgbClr val="B8B8B8"/>
    <a:srgbClr val="54AEC9"/>
    <a:srgbClr val="06919A"/>
    <a:srgbClr val="242C35"/>
    <a:srgbClr val="566A86"/>
    <a:srgbClr val="525252"/>
    <a:srgbClr val="0E80C9"/>
    <a:srgbClr val="414E5E"/>
    <a:srgbClr val="38455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245" autoAdjust="0"/>
    <p:restoredTop sz="95992" autoAdjust="0"/>
  </p:normalViewPr>
  <p:slideViewPr>
    <p:cSldViewPr snapToGrid="0" snapToObjects="1">
      <p:cViewPr>
        <p:scale>
          <a:sx n="66" d="100"/>
          <a:sy n="66" d="100"/>
        </p:scale>
        <p:origin x="816" y="1728"/>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2/8/19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icture Placeholder 4">
            <a:extLst>
              <a:ext uri="{FF2B5EF4-FFF2-40B4-BE49-F238E27FC236}">
                <a16:creationId xmlns:a16="http://schemas.microsoft.com/office/drawing/2014/main" xmlns="" id="{D5D6A4FC-3E77-8843-8D8D-B307A7253980}"/>
              </a:ext>
            </a:extLst>
          </p:cNvPr>
          <p:cNvSpPr>
            <a:spLocks noGrp="1"/>
          </p:cNvSpPr>
          <p:nvPr>
            <p:ph type="pic" sz="quarter" idx="12"/>
          </p:nvPr>
        </p:nvSpPr>
        <p:spPr>
          <a:xfrm>
            <a:off x="10465243" y="1641411"/>
            <a:ext cx="3447160" cy="3447160"/>
          </a:xfrm>
          <a:prstGeom prst="ellipse">
            <a:avLst/>
          </a:prstGeom>
          <a:solidFill>
            <a:schemeClr val="bg1">
              <a:lumMod val="95000"/>
            </a:schemeClr>
          </a:solidFill>
        </p:spPr>
        <p:txBody>
          <a:bodyPr>
            <a:normAutofit/>
          </a:bodyPr>
          <a:lstStyle>
            <a:lvl1pPr>
              <a:defRPr sz="2000"/>
            </a:lvl1pPr>
          </a:lstStyle>
          <a:p>
            <a:endParaRPr lang="en-US"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A9FE76BE-5561-374C-82EF-80CE83008425}"/>
              </a:ext>
            </a:extLst>
          </p:cNvPr>
          <p:cNvSpPr>
            <a:spLocks noGrp="1"/>
          </p:cNvSpPr>
          <p:nvPr>
            <p:ph type="pic" sz="quarter" idx="10"/>
          </p:nvPr>
        </p:nvSpPr>
        <p:spPr>
          <a:xfrm>
            <a:off x="8010142" y="2368780"/>
            <a:ext cx="14555215" cy="897844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24377650"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812747" y="2334895"/>
            <a:ext cx="5075651" cy="8996661"/>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003887" y="2473299"/>
            <a:ext cx="6601827"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15198318" y="2226678"/>
            <a:ext cx="14334530" cy="9016281"/>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2/8/19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8" r:id="rId4"/>
    <p:sldLayoutId id="2147484079" r:id="rId5"/>
    <p:sldLayoutId id="2147484080" r:id="rId6"/>
    <p:sldLayoutId id="2147484081" r:id="rId7"/>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png"/><Relationship Id="rId3" Type="http://schemas.openxmlformats.org/officeDocument/2006/relationships/image" Target="../media/image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png"/><Relationship Id="rId3" Type="http://schemas.openxmlformats.org/officeDocument/2006/relationships/image" Target="../media/image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D236F5CF-49B3-AD42-A295-E77265C16143}"/>
              </a:ext>
            </a:extLst>
          </p:cNvPr>
          <p:cNvSpPr/>
          <p:nvPr/>
        </p:nvSpPr>
        <p:spPr>
          <a:xfrm>
            <a:off x="5201696" y="3697357"/>
            <a:ext cx="13931291" cy="63212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6568013" y="5272948"/>
            <a:ext cx="11198659" cy="3170099"/>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 Title</a:t>
            </a:r>
          </a:p>
        </p:txBody>
      </p:sp>
      <p:sp>
        <p:nvSpPr>
          <p:cNvPr id="14" name="Rectangle 13">
            <a:extLst>
              <a:ext uri="{FF2B5EF4-FFF2-40B4-BE49-F238E27FC236}">
                <a16:creationId xmlns:a16="http://schemas.microsoft.com/office/drawing/2014/main" xmlns="" id="{A1796F29-1725-8F4E-A4BB-997E510602F1}"/>
              </a:ext>
            </a:extLst>
          </p:cNvPr>
          <p:cNvSpPr/>
          <p:nvPr/>
        </p:nvSpPr>
        <p:spPr>
          <a:xfrm>
            <a:off x="4440884" y="3062451"/>
            <a:ext cx="2516507" cy="3170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8755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29563" y="1806182"/>
            <a:ext cx="20718524" cy="10103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xmlns="" id="{7A14934B-0A6E-6B4B-8564-D86D4300E3BC}"/>
              </a:ext>
            </a:extLst>
          </p:cNvPr>
          <p:cNvGrpSpPr/>
          <p:nvPr/>
        </p:nvGrpSpPr>
        <p:grpSpPr>
          <a:xfrm>
            <a:off x="5723888" y="3907459"/>
            <a:ext cx="12929872" cy="5901082"/>
            <a:chOff x="5723888" y="4719364"/>
            <a:chExt cx="12929872" cy="5901082"/>
          </a:xfrm>
        </p:grpSpPr>
        <p:sp>
          <p:nvSpPr>
            <p:cNvPr id="7" name="TextBox 6">
              <a:extLst>
                <a:ext uri="{FF2B5EF4-FFF2-40B4-BE49-F238E27FC236}">
                  <a16:creationId xmlns:a16="http://schemas.microsoft.com/office/drawing/2014/main" xmlns="" id="{314702C4-F680-6348-833B-8E70E01BBCCF}"/>
                </a:ext>
              </a:extLst>
            </p:cNvPr>
            <p:cNvSpPr txBox="1"/>
            <p:nvPr/>
          </p:nvSpPr>
          <p:spPr>
            <a:xfrm>
              <a:off x="5723888" y="8219789"/>
              <a:ext cx="12929872" cy="2400657"/>
            </a:xfrm>
            <a:prstGeom prst="rect">
              <a:avLst/>
            </a:prstGeom>
            <a:noFill/>
            <a:ln>
              <a:noFill/>
            </a:ln>
          </p:spPr>
          <p:txBody>
            <a:bodyPr wrap="square" rtlCol="0">
              <a:spAutoFit/>
            </a:bodyPr>
            <a:lstStyle/>
            <a:p>
              <a:pPr algn="ctr"/>
              <a:r>
                <a:rPr lang="en-US" sz="15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8" name="Shape 2944">
              <a:extLst>
                <a:ext uri="{FF2B5EF4-FFF2-40B4-BE49-F238E27FC236}">
                  <a16:creationId xmlns:a16="http://schemas.microsoft.com/office/drawing/2014/main" xmlns="" id="{6A4A1C39-1133-3642-8CC9-5CFCA7895B2A}"/>
                </a:ext>
              </a:extLst>
            </p:cNvPr>
            <p:cNvSpPr/>
            <p:nvPr/>
          </p:nvSpPr>
          <p:spPr>
            <a:xfrm>
              <a:off x="10562794" y="4719364"/>
              <a:ext cx="3252060" cy="3252060"/>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38090" tIns="38090" rIns="38090" bIns="38090" anchor="ctr"/>
            <a:lstStyle/>
            <a:p>
              <a:pPr algn="ct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endParaRPr>
            </a:p>
          </p:txBody>
        </p:sp>
      </p:grpSp>
    </p:spTree>
    <p:extLst>
      <p:ext uri="{BB962C8B-B14F-4D97-AF65-F5344CB8AC3E}">
        <p14:creationId xmlns:p14="http://schemas.microsoft.com/office/powerpoint/2010/main" val="29460660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914128" y="5288338"/>
            <a:ext cx="3994178" cy="3139321"/>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A Picture Thousand Words</a:t>
            </a: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724" b="3724"/>
          <a:stretch>
            <a:fillRect/>
          </a:stretch>
        </p:blipFill>
        <p:spPr/>
      </p:pic>
    </p:spTree>
    <p:extLst>
      <p:ext uri="{BB962C8B-B14F-4D97-AF65-F5344CB8AC3E}">
        <p14:creationId xmlns:p14="http://schemas.microsoft.com/office/powerpoint/2010/main" val="3090575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7807" b="7807"/>
          <a:stretch>
            <a:fillRect/>
          </a:stretch>
        </p:blipFill>
        <p:spPr/>
      </p:pic>
      <p:sp>
        <p:nvSpPr>
          <p:cNvPr id="13" name="Rectangle 12">
            <a:extLst>
              <a:ext uri="{FF2B5EF4-FFF2-40B4-BE49-F238E27FC236}">
                <a16:creationId xmlns:a16="http://schemas.microsoft.com/office/drawing/2014/main" xmlns="" id="{517B171C-363E-A84F-A8CB-C16952AF8721}"/>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xmlns="" id="{C518A60A-F7BC-7B4A-B4B2-CA571D4739A6}"/>
              </a:ext>
            </a:extLst>
          </p:cNvPr>
          <p:cNvSpPr txBox="1"/>
          <p:nvPr/>
        </p:nvSpPr>
        <p:spPr>
          <a:xfrm>
            <a:off x="2971160" y="4780508"/>
            <a:ext cx="3740164" cy="4154984"/>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What Big Impact? Use Big Image</a:t>
            </a:r>
          </a:p>
        </p:txBody>
      </p:sp>
    </p:spTree>
    <p:extLst>
      <p:ext uri="{BB962C8B-B14F-4D97-AF65-F5344CB8AC3E}">
        <p14:creationId xmlns:p14="http://schemas.microsoft.com/office/powerpoint/2010/main" val="840636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760688" y="4780508"/>
            <a:ext cx="4301059" cy="4154984"/>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Use Diagram To Explain Your Ideas</a:t>
            </a:r>
          </a:p>
        </p:txBody>
      </p:sp>
      <p:grpSp>
        <p:nvGrpSpPr>
          <p:cNvPr id="24" name="Group 23">
            <a:extLst>
              <a:ext uri="{FF2B5EF4-FFF2-40B4-BE49-F238E27FC236}">
                <a16:creationId xmlns:a16="http://schemas.microsoft.com/office/drawing/2014/main" xmlns="" id="{C0FDD1DA-2E55-C843-959C-2D8F52C5F0C1}"/>
              </a:ext>
            </a:extLst>
          </p:cNvPr>
          <p:cNvGrpSpPr/>
          <p:nvPr/>
        </p:nvGrpSpPr>
        <p:grpSpPr>
          <a:xfrm>
            <a:off x="12406135" y="2368780"/>
            <a:ext cx="7421924" cy="8978440"/>
            <a:chOff x="1640543" y="3845860"/>
            <a:chExt cx="6802904" cy="8229600"/>
          </a:xfrm>
        </p:grpSpPr>
        <p:grpSp>
          <p:nvGrpSpPr>
            <p:cNvPr id="25" name="Group 24">
              <a:extLst>
                <a:ext uri="{FF2B5EF4-FFF2-40B4-BE49-F238E27FC236}">
                  <a16:creationId xmlns:a16="http://schemas.microsoft.com/office/drawing/2014/main" xmlns="" id="{22765ED9-9DA8-7248-9369-91EB660D621E}"/>
                </a:ext>
              </a:extLst>
            </p:cNvPr>
            <p:cNvGrpSpPr/>
            <p:nvPr/>
          </p:nvGrpSpPr>
          <p:grpSpPr>
            <a:xfrm>
              <a:off x="1640543" y="3845860"/>
              <a:ext cx="6802904" cy="8229600"/>
              <a:chOff x="2178424" y="3550024"/>
              <a:chExt cx="7589717" cy="9181423"/>
            </a:xfrm>
          </p:grpSpPr>
          <p:sp>
            <p:nvSpPr>
              <p:cNvPr id="30" name="Hexagon 29">
                <a:extLst>
                  <a:ext uri="{FF2B5EF4-FFF2-40B4-BE49-F238E27FC236}">
                    <a16:creationId xmlns:a16="http://schemas.microsoft.com/office/drawing/2014/main" xmlns="" id="{F2CE5E47-2366-4345-B1DE-C5EADBFD58E3}"/>
                  </a:ext>
                </a:extLst>
              </p:cNvPr>
              <p:cNvSpPr/>
              <p:nvPr/>
            </p:nvSpPr>
            <p:spPr>
              <a:xfrm>
                <a:off x="2178424" y="3550024"/>
                <a:ext cx="3837252" cy="330797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Hexagon 30">
                <a:extLst>
                  <a:ext uri="{FF2B5EF4-FFF2-40B4-BE49-F238E27FC236}">
                    <a16:creationId xmlns:a16="http://schemas.microsoft.com/office/drawing/2014/main" xmlns="" id="{F567D930-5AE3-7845-BBB7-991B36A50A96}"/>
                  </a:ext>
                </a:extLst>
              </p:cNvPr>
              <p:cNvSpPr/>
              <p:nvPr/>
            </p:nvSpPr>
            <p:spPr>
              <a:xfrm>
                <a:off x="2178424" y="7449671"/>
                <a:ext cx="3837252" cy="330797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Hexagon 31">
                <a:extLst>
                  <a:ext uri="{FF2B5EF4-FFF2-40B4-BE49-F238E27FC236}">
                    <a16:creationId xmlns:a16="http://schemas.microsoft.com/office/drawing/2014/main" xmlns="" id="{FA56AAEC-9528-774C-B728-51AD92CA2DDC}"/>
                  </a:ext>
                </a:extLst>
              </p:cNvPr>
              <p:cNvSpPr/>
              <p:nvPr/>
            </p:nvSpPr>
            <p:spPr>
              <a:xfrm>
                <a:off x="5930889" y="5523824"/>
                <a:ext cx="3837252" cy="330797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Hexagon 32">
                <a:extLst>
                  <a:ext uri="{FF2B5EF4-FFF2-40B4-BE49-F238E27FC236}">
                    <a16:creationId xmlns:a16="http://schemas.microsoft.com/office/drawing/2014/main" xmlns="" id="{BDD4C27E-9D5B-3643-893C-0247F6080B8A}"/>
                  </a:ext>
                </a:extLst>
              </p:cNvPr>
              <p:cNvSpPr/>
              <p:nvPr/>
            </p:nvSpPr>
            <p:spPr>
              <a:xfrm>
                <a:off x="5930889" y="9423471"/>
                <a:ext cx="3837252" cy="330797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ectangle 25">
              <a:extLst>
                <a:ext uri="{FF2B5EF4-FFF2-40B4-BE49-F238E27FC236}">
                  <a16:creationId xmlns:a16="http://schemas.microsoft.com/office/drawing/2014/main" xmlns="" id="{194678C1-2E19-2C40-93FC-15AD3545A2B6}"/>
                </a:ext>
              </a:extLst>
            </p:cNvPr>
            <p:cNvSpPr/>
            <p:nvPr/>
          </p:nvSpPr>
          <p:spPr>
            <a:xfrm>
              <a:off x="2321299" y="4512774"/>
              <a:ext cx="2077938" cy="1495166"/>
            </a:xfrm>
            <a:prstGeom prst="rect">
              <a:avLst/>
            </a:prstGeom>
          </p:spPr>
          <p:txBody>
            <a:bodyPr wrap="square">
              <a:spAutoFit/>
            </a:bodyPr>
            <a:lstStyle/>
            <a:p>
              <a:pPr algn="ctr"/>
              <a:r>
                <a:rPr lang="en-US" sz="10000" b="1" dirty="0">
                  <a:solidFill>
                    <a:schemeClr val="bg1"/>
                  </a:solidFill>
                  <a:latin typeface="Lato" panose="020F0502020204030203" pitchFamily="34" charset="0"/>
                  <a:ea typeface="Lato" panose="020F0502020204030203" pitchFamily="34" charset="0"/>
                  <a:cs typeface="Lato" panose="020F0502020204030203" pitchFamily="34" charset="0"/>
                </a:rPr>
                <a:t>A</a:t>
              </a:r>
            </a:p>
          </p:txBody>
        </p:sp>
        <p:sp>
          <p:nvSpPr>
            <p:cNvPr id="27" name="Rectangle 26">
              <a:extLst>
                <a:ext uri="{FF2B5EF4-FFF2-40B4-BE49-F238E27FC236}">
                  <a16:creationId xmlns:a16="http://schemas.microsoft.com/office/drawing/2014/main" xmlns="" id="{4551013B-20CD-494F-81C2-5C20F997711D}"/>
                </a:ext>
              </a:extLst>
            </p:cNvPr>
            <p:cNvSpPr/>
            <p:nvPr/>
          </p:nvSpPr>
          <p:spPr>
            <a:xfrm>
              <a:off x="5684752" y="6281953"/>
              <a:ext cx="2077938" cy="1495166"/>
            </a:xfrm>
            <a:prstGeom prst="rect">
              <a:avLst/>
            </a:prstGeom>
          </p:spPr>
          <p:txBody>
            <a:bodyPr wrap="square">
              <a:spAutoFit/>
            </a:bodyPr>
            <a:lstStyle/>
            <a:p>
              <a:pPr algn="ctr"/>
              <a:r>
                <a:rPr lang="en-US" sz="10000" b="1" dirty="0">
                  <a:solidFill>
                    <a:schemeClr val="bg1"/>
                  </a:solidFill>
                  <a:latin typeface="Lato" panose="020F0502020204030203" pitchFamily="34" charset="0"/>
                  <a:ea typeface="Lato" panose="020F0502020204030203" pitchFamily="34" charset="0"/>
                  <a:cs typeface="Lato" panose="020F0502020204030203" pitchFamily="34" charset="0"/>
                </a:rPr>
                <a:t>B</a:t>
              </a:r>
            </a:p>
          </p:txBody>
        </p:sp>
        <p:sp>
          <p:nvSpPr>
            <p:cNvPr id="28" name="Rectangle 27">
              <a:extLst>
                <a:ext uri="{FF2B5EF4-FFF2-40B4-BE49-F238E27FC236}">
                  <a16:creationId xmlns:a16="http://schemas.microsoft.com/office/drawing/2014/main" xmlns="" id="{AC117210-56A3-DB46-9030-1334D6BB044D}"/>
                </a:ext>
              </a:extLst>
            </p:cNvPr>
            <p:cNvSpPr/>
            <p:nvPr/>
          </p:nvSpPr>
          <p:spPr>
            <a:xfrm>
              <a:off x="2321299" y="8035903"/>
              <a:ext cx="2077938" cy="1495166"/>
            </a:xfrm>
            <a:prstGeom prst="rect">
              <a:avLst/>
            </a:prstGeom>
          </p:spPr>
          <p:txBody>
            <a:bodyPr wrap="square">
              <a:spAutoFit/>
            </a:bodyPr>
            <a:lstStyle/>
            <a:p>
              <a:pPr algn="ctr"/>
              <a:r>
                <a:rPr lang="en-US" sz="10000" b="1" dirty="0">
                  <a:solidFill>
                    <a:schemeClr val="bg1"/>
                  </a:solidFill>
                  <a:latin typeface="Lato" panose="020F0502020204030203" pitchFamily="34" charset="0"/>
                  <a:ea typeface="Lato" panose="020F0502020204030203" pitchFamily="34" charset="0"/>
                  <a:cs typeface="Lato" panose="020F0502020204030203" pitchFamily="34" charset="0"/>
                </a:rPr>
                <a:t>C</a:t>
              </a:r>
            </a:p>
          </p:txBody>
        </p:sp>
        <p:sp>
          <p:nvSpPr>
            <p:cNvPr id="29" name="Rectangle 28">
              <a:extLst>
                <a:ext uri="{FF2B5EF4-FFF2-40B4-BE49-F238E27FC236}">
                  <a16:creationId xmlns:a16="http://schemas.microsoft.com/office/drawing/2014/main" xmlns="" id="{D53C6AA7-06A7-C44D-B6E1-FBE9AB3B3B3D}"/>
                </a:ext>
              </a:extLst>
            </p:cNvPr>
            <p:cNvSpPr/>
            <p:nvPr/>
          </p:nvSpPr>
          <p:spPr>
            <a:xfrm>
              <a:off x="5684752" y="9805082"/>
              <a:ext cx="2077938" cy="1495166"/>
            </a:xfrm>
            <a:prstGeom prst="rect">
              <a:avLst/>
            </a:prstGeom>
          </p:spPr>
          <p:txBody>
            <a:bodyPr wrap="square">
              <a:spAutoFit/>
            </a:bodyPr>
            <a:lstStyle/>
            <a:p>
              <a:pPr algn="ctr"/>
              <a:r>
                <a:rPr lang="en-US" sz="10000" b="1" dirty="0">
                  <a:solidFill>
                    <a:schemeClr val="bg1"/>
                  </a:solidFill>
                  <a:latin typeface="Lato" panose="020F0502020204030203" pitchFamily="34" charset="0"/>
                  <a:ea typeface="Lato" panose="020F0502020204030203" pitchFamily="34" charset="0"/>
                  <a:cs typeface="Lato" panose="020F0502020204030203" pitchFamily="34" charset="0"/>
                </a:rPr>
                <a:t>D</a:t>
              </a:r>
            </a:p>
          </p:txBody>
        </p:sp>
      </p:grpSp>
    </p:spTree>
    <p:extLst>
      <p:ext uri="{BB962C8B-B14F-4D97-AF65-F5344CB8AC3E}">
        <p14:creationId xmlns:p14="http://schemas.microsoft.com/office/powerpoint/2010/main" val="3310608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876849" y="4780508"/>
            <a:ext cx="4068737" cy="4154984"/>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And Tables To Compare Data</a:t>
            </a:r>
          </a:p>
        </p:txBody>
      </p:sp>
      <p:grpSp>
        <p:nvGrpSpPr>
          <p:cNvPr id="14" name="Group 13">
            <a:extLst>
              <a:ext uri="{FF2B5EF4-FFF2-40B4-BE49-F238E27FC236}">
                <a16:creationId xmlns:a16="http://schemas.microsoft.com/office/drawing/2014/main" xmlns="" id="{A80D8B79-8BE6-B14F-9D66-72DD59DC42C5}"/>
              </a:ext>
            </a:extLst>
          </p:cNvPr>
          <p:cNvGrpSpPr/>
          <p:nvPr/>
        </p:nvGrpSpPr>
        <p:grpSpPr>
          <a:xfrm>
            <a:off x="9487206" y="2368780"/>
            <a:ext cx="13078153" cy="8978440"/>
            <a:chOff x="6096394" y="4750341"/>
            <a:chExt cx="16052407" cy="7232796"/>
          </a:xfrm>
        </p:grpSpPr>
        <p:sp>
          <p:nvSpPr>
            <p:cNvPr id="15" name="Rectangle 14">
              <a:extLst>
                <a:ext uri="{FF2B5EF4-FFF2-40B4-BE49-F238E27FC236}">
                  <a16:creationId xmlns:a16="http://schemas.microsoft.com/office/drawing/2014/main" xmlns="" id="{611008C8-9B45-654F-BE90-236109F37CEF}"/>
                </a:ext>
              </a:extLst>
            </p:cNvPr>
            <p:cNvSpPr/>
            <p:nvPr/>
          </p:nvSpPr>
          <p:spPr>
            <a:xfrm>
              <a:off x="6096395" y="6172661"/>
              <a:ext cx="16052406" cy="5810476"/>
            </a:xfrm>
            <a:prstGeom prst="rect">
              <a:avLst/>
            </a:prstGeom>
            <a:solidFill>
              <a:srgbClr val="EFF1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18" name="Rectangle 17">
              <a:extLst>
                <a:ext uri="{FF2B5EF4-FFF2-40B4-BE49-F238E27FC236}">
                  <a16:creationId xmlns:a16="http://schemas.microsoft.com/office/drawing/2014/main" xmlns="" id="{A950FD91-F777-3445-A775-3C5D756DD266}"/>
                </a:ext>
              </a:extLst>
            </p:cNvPr>
            <p:cNvSpPr/>
            <p:nvPr/>
          </p:nvSpPr>
          <p:spPr>
            <a:xfrm>
              <a:off x="6096394" y="4750341"/>
              <a:ext cx="16052406" cy="1210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19" name="TextBox 18">
              <a:extLst>
                <a:ext uri="{FF2B5EF4-FFF2-40B4-BE49-F238E27FC236}">
                  <a16:creationId xmlns:a16="http://schemas.microsoft.com/office/drawing/2014/main" xmlns="" id="{4375EFE8-76FF-8044-9E83-62C0B87D069A}"/>
                </a:ext>
              </a:extLst>
            </p:cNvPr>
            <p:cNvSpPr txBox="1"/>
            <p:nvPr/>
          </p:nvSpPr>
          <p:spPr>
            <a:xfrm>
              <a:off x="10407963"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A</a:t>
              </a:r>
            </a:p>
          </p:txBody>
        </p:sp>
        <p:sp>
          <p:nvSpPr>
            <p:cNvPr id="20" name="TextBox 19">
              <a:extLst>
                <a:ext uri="{FF2B5EF4-FFF2-40B4-BE49-F238E27FC236}">
                  <a16:creationId xmlns:a16="http://schemas.microsoft.com/office/drawing/2014/main" xmlns="" id="{2F0F515A-B0D2-194D-8483-7053D8B6F62A}"/>
                </a:ext>
              </a:extLst>
            </p:cNvPr>
            <p:cNvSpPr txBox="1"/>
            <p:nvPr/>
          </p:nvSpPr>
          <p:spPr>
            <a:xfrm>
              <a:off x="14996568"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B</a:t>
              </a:r>
            </a:p>
          </p:txBody>
        </p:sp>
        <p:grpSp>
          <p:nvGrpSpPr>
            <p:cNvPr id="21" name="Group 20">
              <a:extLst>
                <a:ext uri="{FF2B5EF4-FFF2-40B4-BE49-F238E27FC236}">
                  <a16:creationId xmlns:a16="http://schemas.microsoft.com/office/drawing/2014/main" xmlns="" id="{97EC577B-1219-8F4E-AB93-690E51FB870D}"/>
                </a:ext>
              </a:extLst>
            </p:cNvPr>
            <p:cNvGrpSpPr/>
            <p:nvPr/>
          </p:nvGrpSpPr>
          <p:grpSpPr>
            <a:xfrm>
              <a:off x="14996568" y="6558738"/>
              <a:ext cx="2271801" cy="5069232"/>
              <a:chOff x="15851929" y="6847460"/>
              <a:chExt cx="2070414" cy="5155371"/>
            </a:xfrm>
            <a:noFill/>
          </p:grpSpPr>
          <p:sp>
            <p:nvSpPr>
              <p:cNvPr id="48" name="TextBox 47">
                <a:extLst>
                  <a:ext uri="{FF2B5EF4-FFF2-40B4-BE49-F238E27FC236}">
                    <a16:creationId xmlns:a16="http://schemas.microsoft.com/office/drawing/2014/main" xmlns="" id="{9E455BD0-4F91-F840-BEEA-F22F232EB2DD}"/>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49" name="TextBox 48">
                <a:extLst>
                  <a:ext uri="{FF2B5EF4-FFF2-40B4-BE49-F238E27FC236}">
                    <a16:creationId xmlns:a16="http://schemas.microsoft.com/office/drawing/2014/main" xmlns="" id="{F869E03C-CC02-7E4E-A527-1BFFAAE71948}"/>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50" name="TextBox 49">
                <a:extLst>
                  <a:ext uri="{FF2B5EF4-FFF2-40B4-BE49-F238E27FC236}">
                    <a16:creationId xmlns:a16="http://schemas.microsoft.com/office/drawing/2014/main" xmlns="" id="{BFA83351-BC42-4642-97A4-3051F7B885EF}"/>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51" name="TextBox 50">
                <a:extLst>
                  <a:ext uri="{FF2B5EF4-FFF2-40B4-BE49-F238E27FC236}">
                    <a16:creationId xmlns:a16="http://schemas.microsoft.com/office/drawing/2014/main" xmlns="" id="{B8019801-761D-0B43-B40F-95D701B2AC2F}"/>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22" name="TextBox 21">
              <a:extLst>
                <a:ext uri="{FF2B5EF4-FFF2-40B4-BE49-F238E27FC236}">
                  <a16:creationId xmlns:a16="http://schemas.microsoft.com/office/drawing/2014/main" xmlns="" id="{BBD751B6-587D-F943-BD68-4BB2D7CC4E4D}"/>
                </a:ext>
              </a:extLst>
            </p:cNvPr>
            <p:cNvSpPr txBox="1"/>
            <p:nvPr/>
          </p:nvSpPr>
          <p:spPr>
            <a:xfrm>
              <a:off x="19062036" y="5084440"/>
              <a:ext cx="2271801"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C</a:t>
              </a:r>
            </a:p>
          </p:txBody>
        </p:sp>
        <p:grpSp>
          <p:nvGrpSpPr>
            <p:cNvPr id="23" name="Group 22">
              <a:extLst>
                <a:ext uri="{FF2B5EF4-FFF2-40B4-BE49-F238E27FC236}">
                  <a16:creationId xmlns:a16="http://schemas.microsoft.com/office/drawing/2014/main" xmlns="" id="{A6F7285A-BD9C-FD41-B03F-1D8FCDD32109}"/>
                </a:ext>
              </a:extLst>
            </p:cNvPr>
            <p:cNvGrpSpPr/>
            <p:nvPr/>
          </p:nvGrpSpPr>
          <p:grpSpPr>
            <a:xfrm>
              <a:off x="19062036" y="6558738"/>
              <a:ext cx="2271801" cy="5069232"/>
              <a:chOff x="19557008" y="6847460"/>
              <a:chExt cx="2070414" cy="5155371"/>
            </a:xfrm>
            <a:noFill/>
          </p:grpSpPr>
          <p:sp>
            <p:nvSpPr>
              <p:cNvPr id="44" name="TextBox 43">
                <a:extLst>
                  <a:ext uri="{FF2B5EF4-FFF2-40B4-BE49-F238E27FC236}">
                    <a16:creationId xmlns:a16="http://schemas.microsoft.com/office/drawing/2014/main" xmlns="" id="{77EAF2FF-DD0C-6F47-8A95-75B949B65865}"/>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5" name="TextBox 44">
                <a:extLst>
                  <a:ext uri="{FF2B5EF4-FFF2-40B4-BE49-F238E27FC236}">
                    <a16:creationId xmlns:a16="http://schemas.microsoft.com/office/drawing/2014/main" xmlns="" id="{99B288DD-1132-2148-9351-006A097EC036}"/>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6" name="TextBox 45">
                <a:extLst>
                  <a:ext uri="{FF2B5EF4-FFF2-40B4-BE49-F238E27FC236}">
                    <a16:creationId xmlns:a16="http://schemas.microsoft.com/office/drawing/2014/main" xmlns="" id="{538D821A-C47F-C843-B0C4-6503E43451A7}"/>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7" name="TextBox 46">
                <a:extLst>
                  <a:ext uri="{FF2B5EF4-FFF2-40B4-BE49-F238E27FC236}">
                    <a16:creationId xmlns:a16="http://schemas.microsoft.com/office/drawing/2014/main" xmlns="" id="{CDF7B66D-423B-0F4B-BEBA-78AC920265FE}"/>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34" name="Group 33">
              <a:extLst>
                <a:ext uri="{FF2B5EF4-FFF2-40B4-BE49-F238E27FC236}">
                  <a16:creationId xmlns:a16="http://schemas.microsoft.com/office/drawing/2014/main" xmlns="" id="{F62B2219-176D-A44E-812C-C63056E890EB}"/>
                </a:ext>
              </a:extLst>
            </p:cNvPr>
            <p:cNvGrpSpPr/>
            <p:nvPr/>
          </p:nvGrpSpPr>
          <p:grpSpPr>
            <a:xfrm>
              <a:off x="10966009" y="6558738"/>
              <a:ext cx="2271801" cy="5069232"/>
              <a:chOff x="15851929" y="6847460"/>
              <a:chExt cx="2070414" cy="5155371"/>
            </a:xfrm>
            <a:noFill/>
          </p:grpSpPr>
          <p:sp>
            <p:nvSpPr>
              <p:cNvPr id="40" name="TextBox 39">
                <a:extLst>
                  <a:ext uri="{FF2B5EF4-FFF2-40B4-BE49-F238E27FC236}">
                    <a16:creationId xmlns:a16="http://schemas.microsoft.com/office/drawing/2014/main" xmlns="" id="{EE19F977-71F9-874B-84EE-DFFDD27BDF9B}"/>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41" name="TextBox 40">
                <a:extLst>
                  <a:ext uri="{FF2B5EF4-FFF2-40B4-BE49-F238E27FC236}">
                    <a16:creationId xmlns:a16="http://schemas.microsoft.com/office/drawing/2014/main" xmlns="" id="{964AF32C-D5E7-154C-AC31-847A0A0E5508}"/>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2" name="TextBox 41">
                <a:extLst>
                  <a:ext uri="{FF2B5EF4-FFF2-40B4-BE49-F238E27FC236}">
                    <a16:creationId xmlns:a16="http://schemas.microsoft.com/office/drawing/2014/main" xmlns="" id="{5CCA56D9-74BD-4145-A22A-FB37D2055534}"/>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3" name="TextBox 42">
                <a:extLst>
                  <a:ext uri="{FF2B5EF4-FFF2-40B4-BE49-F238E27FC236}">
                    <a16:creationId xmlns:a16="http://schemas.microsoft.com/office/drawing/2014/main" xmlns="" id="{FEBDF44E-12B0-3B41-BB67-0BC21B7532FF}"/>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35" name="TextBox 34">
              <a:extLst>
                <a:ext uri="{FF2B5EF4-FFF2-40B4-BE49-F238E27FC236}">
                  <a16:creationId xmlns:a16="http://schemas.microsoft.com/office/drawing/2014/main" xmlns="" id="{2933E911-B306-024D-A6F8-429B7FC9C5F8}"/>
                </a:ext>
              </a:extLst>
            </p:cNvPr>
            <p:cNvSpPr txBox="1"/>
            <p:nvPr/>
          </p:nvSpPr>
          <p:spPr>
            <a:xfrm>
              <a:off x="6935453" y="6558744"/>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36" name="TextBox 35">
              <a:extLst>
                <a:ext uri="{FF2B5EF4-FFF2-40B4-BE49-F238E27FC236}">
                  <a16:creationId xmlns:a16="http://schemas.microsoft.com/office/drawing/2014/main" xmlns="" id="{1E51045B-6D9E-804E-9A5A-527EE3768C91}"/>
                </a:ext>
              </a:extLst>
            </p:cNvPr>
            <p:cNvSpPr txBox="1"/>
            <p:nvPr/>
          </p:nvSpPr>
          <p:spPr>
            <a:xfrm>
              <a:off x="6935453" y="8033046"/>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37" name="TextBox 36">
              <a:extLst>
                <a:ext uri="{FF2B5EF4-FFF2-40B4-BE49-F238E27FC236}">
                  <a16:creationId xmlns:a16="http://schemas.microsoft.com/office/drawing/2014/main" xmlns="" id="{8F30111F-2A4B-444B-A1C0-4FA35E2D6B86}"/>
                </a:ext>
              </a:extLst>
            </p:cNvPr>
            <p:cNvSpPr txBox="1"/>
            <p:nvPr/>
          </p:nvSpPr>
          <p:spPr>
            <a:xfrm>
              <a:off x="6935453" y="9507347"/>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38" name="TextBox 37">
              <a:extLst>
                <a:ext uri="{FF2B5EF4-FFF2-40B4-BE49-F238E27FC236}">
                  <a16:creationId xmlns:a16="http://schemas.microsoft.com/office/drawing/2014/main" xmlns="" id="{ACE67A94-8AD6-8C4E-ACFD-DCD1BFF26CE3}"/>
                </a:ext>
              </a:extLst>
            </p:cNvPr>
            <p:cNvSpPr txBox="1"/>
            <p:nvPr/>
          </p:nvSpPr>
          <p:spPr>
            <a:xfrm>
              <a:off x="6935453" y="10981648"/>
              <a:ext cx="2271801"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39" name="TextBox 38">
              <a:extLst>
                <a:ext uri="{FF2B5EF4-FFF2-40B4-BE49-F238E27FC236}">
                  <a16:creationId xmlns:a16="http://schemas.microsoft.com/office/drawing/2014/main" xmlns="" id="{BF878F7F-65A6-4049-AB91-D87CDAFC0AFB}"/>
                </a:ext>
              </a:extLst>
            </p:cNvPr>
            <p:cNvSpPr txBox="1"/>
            <p:nvPr/>
          </p:nvSpPr>
          <p:spPr>
            <a:xfrm>
              <a:off x="6316438" y="5084440"/>
              <a:ext cx="3395106" cy="618118"/>
            </a:xfrm>
            <a:prstGeom prst="rect">
              <a:avLst/>
            </a:prstGeom>
            <a:noFill/>
          </p:spPr>
          <p:txBody>
            <a:bodyPr wrap="square" rtlCol="0">
              <a:spAutoFit/>
            </a:bodyPr>
            <a:lstStyle/>
            <a:p>
              <a:pPr algn="ctr">
                <a:lnSpc>
                  <a:spcPts val="4080"/>
                </a:lnSpc>
              </a:pPr>
              <a:r>
                <a:rPr lang="en-US" b="1" dirty="0">
                  <a:solidFill>
                    <a:schemeClr val="bg1"/>
                  </a:solidFill>
                  <a:latin typeface="Roboto" panose="02000000000000000000" pitchFamily="2" charset="0"/>
                  <a:ea typeface="Roboto" panose="02000000000000000000" pitchFamily="2" charset="0"/>
                  <a:cs typeface="Lato" charset="0"/>
                </a:rPr>
                <a:t>Your Title</a:t>
              </a:r>
            </a:p>
          </p:txBody>
        </p:sp>
      </p:grpSp>
    </p:spTree>
    <p:extLst>
      <p:ext uri="{BB962C8B-B14F-4D97-AF65-F5344CB8AC3E}">
        <p14:creationId xmlns:p14="http://schemas.microsoft.com/office/powerpoint/2010/main" val="861945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876849" y="6304002"/>
            <a:ext cx="2304751"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Map</a:t>
            </a:r>
          </a:p>
        </p:txBody>
      </p:sp>
      <p:grpSp>
        <p:nvGrpSpPr>
          <p:cNvPr id="30" name="Group 29">
            <a:extLst>
              <a:ext uri="{FF2B5EF4-FFF2-40B4-BE49-F238E27FC236}">
                <a16:creationId xmlns:a16="http://schemas.microsoft.com/office/drawing/2014/main" xmlns="" id="{80379FA3-B1CE-F44E-B50B-A74A23276517}"/>
              </a:ext>
            </a:extLst>
          </p:cNvPr>
          <p:cNvGrpSpPr/>
          <p:nvPr/>
        </p:nvGrpSpPr>
        <p:grpSpPr>
          <a:xfrm>
            <a:off x="9150625" y="3574644"/>
            <a:ext cx="12547550" cy="6566712"/>
            <a:chOff x="2399029" y="2022764"/>
            <a:chExt cx="19579592" cy="10246904"/>
          </a:xfrm>
        </p:grpSpPr>
        <p:grpSp>
          <p:nvGrpSpPr>
            <p:cNvPr id="31" name="Group 30">
              <a:extLst>
                <a:ext uri="{FF2B5EF4-FFF2-40B4-BE49-F238E27FC236}">
                  <a16:creationId xmlns:a16="http://schemas.microsoft.com/office/drawing/2014/main" xmlns="" id="{1A0F8087-E834-4349-846C-9D39DE4930D5}"/>
                </a:ext>
              </a:extLst>
            </p:cNvPr>
            <p:cNvGrpSpPr/>
            <p:nvPr/>
          </p:nvGrpSpPr>
          <p:grpSpPr>
            <a:xfrm>
              <a:off x="2399029" y="2022764"/>
              <a:ext cx="19579592" cy="10246904"/>
              <a:chOff x="3843499" y="3719582"/>
              <a:chExt cx="16665619" cy="8244192"/>
            </a:xfrm>
            <a:solidFill>
              <a:srgbClr val="EFF1F9"/>
            </a:solidFill>
          </p:grpSpPr>
          <p:sp>
            <p:nvSpPr>
              <p:cNvPr id="59" name="Freeform 781">
                <a:extLst>
                  <a:ext uri="{FF2B5EF4-FFF2-40B4-BE49-F238E27FC236}">
                    <a16:creationId xmlns:a16="http://schemas.microsoft.com/office/drawing/2014/main" xmlns="" id="{592B5917-3A7B-3940-946B-688CEDAF514E}"/>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0" name="Freeform 403">
                <a:extLst>
                  <a:ext uri="{FF2B5EF4-FFF2-40B4-BE49-F238E27FC236}">
                    <a16:creationId xmlns:a16="http://schemas.microsoft.com/office/drawing/2014/main" xmlns="" id="{9A650584-58EF-F149-B16E-CBDCD6373142}"/>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 name="Freeform 404">
                <a:extLst>
                  <a:ext uri="{FF2B5EF4-FFF2-40B4-BE49-F238E27FC236}">
                    <a16:creationId xmlns:a16="http://schemas.microsoft.com/office/drawing/2014/main" xmlns="" id="{7C3FC52D-51FF-EE46-B601-E8DBD9627AB9}"/>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 name="Freeform 405">
                <a:extLst>
                  <a:ext uri="{FF2B5EF4-FFF2-40B4-BE49-F238E27FC236}">
                    <a16:creationId xmlns:a16="http://schemas.microsoft.com/office/drawing/2014/main" xmlns="" id="{2FF02B07-B320-A94A-B191-62AE28DCA399}"/>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 name="Freeform 406">
                <a:extLst>
                  <a:ext uri="{FF2B5EF4-FFF2-40B4-BE49-F238E27FC236}">
                    <a16:creationId xmlns:a16="http://schemas.microsoft.com/office/drawing/2014/main" xmlns="" id="{EFB9F00D-F4B5-434D-AD1E-600CBCFAD607}"/>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 name="Freeform 407">
                <a:extLst>
                  <a:ext uri="{FF2B5EF4-FFF2-40B4-BE49-F238E27FC236}">
                    <a16:creationId xmlns:a16="http://schemas.microsoft.com/office/drawing/2014/main" xmlns="" id="{B91092A5-04A7-FC41-9C6F-448DD7AAF9A3}"/>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 name="Freeform 408">
                <a:extLst>
                  <a:ext uri="{FF2B5EF4-FFF2-40B4-BE49-F238E27FC236}">
                    <a16:creationId xmlns:a16="http://schemas.microsoft.com/office/drawing/2014/main" xmlns="" id="{ED886D2D-9EF5-154E-A83A-A1FB8731D655}"/>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9">
                <a:extLst>
                  <a:ext uri="{FF2B5EF4-FFF2-40B4-BE49-F238E27FC236}">
                    <a16:creationId xmlns:a16="http://schemas.microsoft.com/office/drawing/2014/main" xmlns="" id="{B57A7EBB-7C43-4A4F-9753-09F9D0AB4A4A}"/>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10">
                <a:extLst>
                  <a:ext uri="{FF2B5EF4-FFF2-40B4-BE49-F238E27FC236}">
                    <a16:creationId xmlns:a16="http://schemas.microsoft.com/office/drawing/2014/main" xmlns="" id="{1A4F414B-636A-1147-8DA3-0959940B5FCB}"/>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11">
                <a:extLst>
                  <a:ext uri="{FF2B5EF4-FFF2-40B4-BE49-F238E27FC236}">
                    <a16:creationId xmlns:a16="http://schemas.microsoft.com/office/drawing/2014/main" xmlns="" id="{35823BF9-75DC-1847-9F71-D3BB7C2DBA57}"/>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12">
                <a:extLst>
                  <a:ext uri="{FF2B5EF4-FFF2-40B4-BE49-F238E27FC236}">
                    <a16:creationId xmlns:a16="http://schemas.microsoft.com/office/drawing/2014/main" xmlns="" id="{8042F3A3-BEFC-D44F-8FD4-5107CCE597E7}"/>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13">
                <a:extLst>
                  <a:ext uri="{FF2B5EF4-FFF2-40B4-BE49-F238E27FC236}">
                    <a16:creationId xmlns:a16="http://schemas.microsoft.com/office/drawing/2014/main" xmlns="" id="{92DD9129-E379-C049-AFFE-9A3AAD565FFD}"/>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14">
                <a:extLst>
                  <a:ext uri="{FF2B5EF4-FFF2-40B4-BE49-F238E27FC236}">
                    <a16:creationId xmlns:a16="http://schemas.microsoft.com/office/drawing/2014/main" xmlns="" id="{33366561-48B0-9E43-BC66-85FE030434A9}"/>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15">
                <a:extLst>
                  <a:ext uri="{FF2B5EF4-FFF2-40B4-BE49-F238E27FC236}">
                    <a16:creationId xmlns:a16="http://schemas.microsoft.com/office/drawing/2014/main" xmlns="" id="{5445C58A-F378-364C-BDD4-6A8BF0B57B4F}"/>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6">
                <a:extLst>
                  <a:ext uri="{FF2B5EF4-FFF2-40B4-BE49-F238E27FC236}">
                    <a16:creationId xmlns:a16="http://schemas.microsoft.com/office/drawing/2014/main" xmlns="" id="{FA2439E7-826D-AD40-902A-B1B87271E8E7}"/>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7">
                <a:extLst>
                  <a:ext uri="{FF2B5EF4-FFF2-40B4-BE49-F238E27FC236}">
                    <a16:creationId xmlns:a16="http://schemas.microsoft.com/office/drawing/2014/main" xmlns="" id="{14D07178-5FD9-4F48-A322-76799A8793E3}"/>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8">
                <a:extLst>
                  <a:ext uri="{FF2B5EF4-FFF2-40B4-BE49-F238E27FC236}">
                    <a16:creationId xmlns:a16="http://schemas.microsoft.com/office/drawing/2014/main" xmlns="" id="{490AD72D-29A9-D343-BD38-A73E3BEEBFDF}"/>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9">
                <a:extLst>
                  <a:ext uri="{FF2B5EF4-FFF2-40B4-BE49-F238E27FC236}">
                    <a16:creationId xmlns:a16="http://schemas.microsoft.com/office/drawing/2014/main" xmlns="" id="{F158B9BF-3AD5-7D43-916E-BEF1874E86A1}"/>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20">
                <a:extLst>
                  <a:ext uri="{FF2B5EF4-FFF2-40B4-BE49-F238E27FC236}">
                    <a16:creationId xmlns:a16="http://schemas.microsoft.com/office/drawing/2014/main" xmlns="" id="{E5D0A5E3-4BD9-C741-B4FE-97B9FAD2922B}"/>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21">
                <a:extLst>
                  <a:ext uri="{FF2B5EF4-FFF2-40B4-BE49-F238E27FC236}">
                    <a16:creationId xmlns:a16="http://schemas.microsoft.com/office/drawing/2014/main" xmlns="" id="{231629E7-68AB-E24F-9CF0-745865FC1469}"/>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22">
                <a:extLst>
                  <a:ext uri="{FF2B5EF4-FFF2-40B4-BE49-F238E27FC236}">
                    <a16:creationId xmlns:a16="http://schemas.microsoft.com/office/drawing/2014/main" xmlns="" id="{59CAA606-E63A-8F44-B5F9-5B2077DB728B}"/>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23">
                <a:extLst>
                  <a:ext uri="{FF2B5EF4-FFF2-40B4-BE49-F238E27FC236}">
                    <a16:creationId xmlns:a16="http://schemas.microsoft.com/office/drawing/2014/main" xmlns="" id="{FB73925E-9811-CE45-81F2-8E800E16063A}"/>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24">
                <a:extLst>
                  <a:ext uri="{FF2B5EF4-FFF2-40B4-BE49-F238E27FC236}">
                    <a16:creationId xmlns:a16="http://schemas.microsoft.com/office/drawing/2014/main" xmlns="" id="{A7E7E2D0-99EE-1649-9D1A-3F4AEDF3B912}"/>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25">
                <a:extLst>
                  <a:ext uri="{FF2B5EF4-FFF2-40B4-BE49-F238E27FC236}">
                    <a16:creationId xmlns:a16="http://schemas.microsoft.com/office/drawing/2014/main" xmlns="" id="{1089DE52-AA58-2D45-BB41-E685B7579B7E}"/>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6">
                <a:extLst>
                  <a:ext uri="{FF2B5EF4-FFF2-40B4-BE49-F238E27FC236}">
                    <a16:creationId xmlns:a16="http://schemas.microsoft.com/office/drawing/2014/main" xmlns="" id="{7EA97C0E-90CC-2240-9C09-02EEF955D169}"/>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7">
                <a:extLst>
                  <a:ext uri="{FF2B5EF4-FFF2-40B4-BE49-F238E27FC236}">
                    <a16:creationId xmlns:a16="http://schemas.microsoft.com/office/drawing/2014/main" xmlns="" id="{07669D7D-1472-E94A-B9F1-4589F1E39733}"/>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8">
                <a:extLst>
                  <a:ext uri="{FF2B5EF4-FFF2-40B4-BE49-F238E27FC236}">
                    <a16:creationId xmlns:a16="http://schemas.microsoft.com/office/drawing/2014/main" xmlns="" id="{D81FD0FF-1BB1-734E-98B1-10D7E88DB8C6}"/>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9">
                <a:extLst>
                  <a:ext uri="{FF2B5EF4-FFF2-40B4-BE49-F238E27FC236}">
                    <a16:creationId xmlns:a16="http://schemas.microsoft.com/office/drawing/2014/main" xmlns="" id="{C6004606-0298-D240-9623-0964B0BBA8AC}"/>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87" name="Group 86">
                <a:extLst>
                  <a:ext uri="{FF2B5EF4-FFF2-40B4-BE49-F238E27FC236}">
                    <a16:creationId xmlns:a16="http://schemas.microsoft.com/office/drawing/2014/main" xmlns="" id="{1B4C39B7-185B-B74A-B649-0CEEDDE129BF}"/>
                  </a:ext>
                </a:extLst>
              </p:cNvPr>
              <p:cNvGrpSpPr/>
              <p:nvPr/>
            </p:nvGrpSpPr>
            <p:grpSpPr>
              <a:xfrm>
                <a:off x="17709756" y="6761778"/>
                <a:ext cx="697449" cy="662593"/>
                <a:chOff x="5961121" y="2686387"/>
                <a:chExt cx="288233" cy="273757"/>
              </a:xfrm>
              <a:grpFill/>
            </p:grpSpPr>
            <p:sp>
              <p:nvSpPr>
                <p:cNvPr id="452" name="Freeform 430">
                  <a:extLst>
                    <a:ext uri="{FF2B5EF4-FFF2-40B4-BE49-F238E27FC236}">
                      <a16:creationId xmlns:a16="http://schemas.microsoft.com/office/drawing/2014/main" xmlns="" id="{50C81F7D-DAFE-6D49-BD4D-172677E2681A}"/>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3" name="Freeform 431">
                  <a:extLst>
                    <a:ext uri="{FF2B5EF4-FFF2-40B4-BE49-F238E27FC236}">
                      <a16:creationId xmlns:a16="http://schemas.microsoft.com/office/drawing/2014/main" xmlns="" id="{66ADAFE4-47E8-1D49-82C3-ED4F608D9F3C}"/>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88" name="Freeform 432">
                <a:extLst>
                  <a:ext uri="{FF2B5EF4-FFF2-40B4-BE49-F238E27FC236}">
                    <a16:creationId xmlns:a16="http://schemas.microsoft.com/office/drawing/2014/main" xmlns="" id="{5C222173-DB26-714D-87B3-ACCCF41ABE00}"/>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9" name="Freeform 433">
                <a:extLst>
                  <a:ext uri="{FF2B5EF4-FFF2-40B4-BE49-F238E27FC236}">
                    <a16:creationId xmlns:a16="http://schemas.microsoft.com/office/drawing/2014/main" xmlns="" id="{38EB6B11-EBA7-024D-925C-410A6C5F3903}"/>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34">
                <a:extLst>
                  <a:ext uri="{FF2B5EF4-FFF2-40B4-BE49-F238E27FC236}">
                    <a16:creationId xmlns:a16="http://schemas.microsoft.com/office/drawing/2014/main" xmlns="" id="{563BBB1E-D9FE-0F43-8D1B-A54E4E4A5058}"/>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35">
                <a:extLst>
                  <a:ext uri="{FF2B5EF4-FFF2-40B4-BE49-F238E27FC236}">
                    <a16:creationId xmlns:a16="http://schemas.microsoft.com/office/drawing/2014/main" xmlns="" id="{DBAD8327-A5D9-424A-B8C1-0589118589E5}"/>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36">
                <a:extLst>
                  <a:ext uri="{FF2B5EF4-FFF2-40B4-BE49-F238E27FC236}">
                    <a16:creationId xmlns:a16="http://schemas.microsoft.com/office/drawing/2014/main" xmlns="" id="{8847DB35-E79E-DB4F-9F05-D5AB0C10B04A}"/>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3" name="Freeform 437">
                <a:extLst>
                  <a:ext uri="{FF2B5EF4-FFF2-40B4-BE49-F238E27FC236}">
                    <a16:creationId xmlns:a16="http://schemas.microsoft.com/office/drawing/2014/main" xmlns="" id="{38F82F51-EAE3-584E-88EE-6B47AC3C7E81}"/>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4" name="Freeform 438">
                <a:extLst>
                  <a:ext uri="{FF2B5EF4-FFF2-40B4-BE49-F238E27FC236}">
                    <a16:creationId xmlns:a16="http://schemas.microsoft.com/office/drawing/2014/main" xmlns="" id="{4C0669F3-8127-D148-97C8-E2F917D965CC}"/>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9">
                <a:extLst>
                  <a:ext uri="{FF2B5EF4-FFF2-40B4-BE49-F238E27FC236}">
                    <a16:creationId xmlns:a16="http://schemas.microsoft.com/office/drawing/2014/main" xmlns="" id="{9B2572DF-38CE-D14C-B781-03EA0117DF20}"/>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40">
                <a:extLst>
                  <a:ext uri="{FF2B5EF4-FFF2-40B4-BE49-F238E27FC236}">
                    <a16:creationId xmlns:a16="http://schemas.microsoft.com/office/drawing/2014/main" xmlns="" id="{F28A796E-B3E8-8C4E-A77C-929B654E15B0}"/>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41">
                <a:extLst>
                  <a:ext uri="{FF2B5EF4-FFF2-40B4-BE49-F238E27FC236}">
                    <a16:creationId xmlns:a16="http://schemas.microsoft.com/office/drawing/2014/main" xmlns="" id="{61670AAB-4CB0-1F47-BAE8-E52D153835C8}"/>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42">
                <a:extLst>
                  <a:ext uri="{FF2B5EF4-FFF2-40B4-BE49-F238E27FC236}">
                    <a16:creationId xmlns:a16="http://schemas.microsoft.com/office/drawing/2014/main" xmlns="" id="{BDF896D9-40A5-C34C-8582-A3FC58BA45B7}"/>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43">
                <a:extLst>
                  <a:ext uri="{FF2B5EF4-FFF2-40B4-BE49-F238E27FC236}">
                    <a16:creationId xmlns:a16="http://schemas.microsoft.com/office/drawing/2014/main" xmlns="" id="{78C985CF-FFB8-B14F-9219-AA2E51D3CBC8}"/>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44">
                <a:extLst>
                  <a:ext uri="{FF2B5EF4-FFF2-40B4-BE49-F238E27FC236}">
                    <a16:creationId xmlns:a16="http://schemas.microsoft.com/office/drawing/2014/main" xmlns="" id="{7D98E8B5-C93E-144C-99BE-AD3C5DE1D04E}"/>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45">
                <a:extLst>
                  <a:ext uri="{FF2B5EF4-FFF2-40B4-BE49-F238E27FC236}">
                    <a16:creationId xmlns:a16="http://schemas.microsoft.com/office/drawing/2014/main" xmlns="" id="{6EA2A601-352C-C345-9567-E49222140E9C}"/>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6">
                <a:extLst>
                  <a:ext uri="{FF2B5EF4-FFF2-40B4-BE49-F238E27FC236}">
                    <a16:creationId xmlns:a16="http://schemas.microsoft.com/office/drawing/2014/main" xmlns="" id="{BE541CD4-048D-8A49-A552-5F2DFEDCC698}"/>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7">
                <a:extLst>
                  <a:ext uri="{FF2B5EF4-FFF2-40B4-BE49-F238E27FC236}">
                    <a16:creationId xmlns:a16="http://schemas.microsoft.com/office/drawing/2014/main" xmlns="" id="{0D04DA3A-F12B-874E-A428-3AAFB3FBE2AF}"/>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8">
                <a:extLst>
                  <a:ext uri="{FF2B5EF4-FFF2-40B4-BE49-F238E27FC236}">
                    <a16:creationId xmlns:a16="http://schemas.microsoft.com/office/drawing/2014/main" xmlns="" id="{082718A5-1045-5744-9239-C3FD0A71D7F6}"/>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9">
                <a:extLst>
                  <a:ext uri="{FF2B5EF4-FFF2-40B4-BE49-F238E27FC236}">
                    <a16:creationId xmlns:a16="http://schemas.microsoft.com/office/drawing/2014/main" xmlns="" id="{570B189A-03E5-AF48-B534-D1A49F122C21}"/>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50">
                <a:extLst>
                  <a:ext uri="{FF2B5EF4-FFF2-40B4-BE49-F238E27FC236}">
                    <a16:creationId xmlns:a16="http://schemas.microsoft.com/office/drawing/2014/main" xmlns="" id="{34F24D98-3ABD-C34D-B841-5F2AA10C7F87}"/>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51">
                <a:extLst>
                  <a:ext uri="{FF2B5EF4-FFF2-40B4-BE49-F238E27FC236}">
                    <a16:creationId xmlns:a16="http://schemas.microsoft.com/office/drawing/2014/main" xmlns="" id="{360D6B2C-93FD-A74B-BF74-72A6029915CB}"/>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52">
                <a:extLst>
                  <a:ext uri="{FF2B5EF4-FFF2-40B4-BE49-F238E27FC236}">
                    <a16:creationId xmlns:a16="http://schemas.microsoft.com/office/drawing/2014/main" xmlns="" id="{1AAED90E-1E1D-3A42-8418-AB4C2614D3BA}"/>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53">
                <a:extLst>
                  <a:ext uri="{FF2B5EF4-FFF2-40B4-BE49-F238E27FC236}">
                    <a16:creationId xmlns:a16="http://schemas.microsoft.com/office/drawing/2014/main" xmlns="" id="{D75213D8-F742-9A40-80BD-923309262811}"/>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54">
                <a:extLst>
                  <a:ext uri="{FF2B5EF4-FFF2-40B4-BE49-F238E27FC236}">
                    <a16:creationId xmlns:a16="http://schemas.microsoft.com/office/drawing/2014/main" xmlns="" id="{9498E3FF-CF9A-8548-9299-F4A21E5007E0}"/>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55">
                <a:extLst>
                  <a:ext uri="{FF2B5EF4-FFF2-40B4-BE49-F238E27FC236}">
                    <a16:creationId xmlns:a16="http://schemas.microsoft.com/office/drawing/2014/main" xmlns="" id="{3DAC0651-C9A4-8340-AA41-26EC4C6ED5CE}"/>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6">
                <a:extLst>
                  <a:ext uri="{FF2B5EF4-FFF2-40B4-BE49-F238E27FC236}">
                    <a16:creationId xmlns:a16="http://schemas.microsoft.com/office/drawing/2014/main" xmlns="" id="{7C64082D-D5C6-3142-A02C-0A2A7DF68691}"/>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7">
                <a:extLst>
                  <a:ext uri="{FF2B5EF4-FFF2-40B4-BE49-F238E27FC236}">
                    <a16:creationId xmlns:a16="http://schemas.microsoft.com/office/drawing/2014/main" xmlns="" id="{0A380FAF-6B97-B94B-85A3-9B6547C1D735}"/>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8">
                <a:extLst>
                  <a:ext uri="{FF2B5EF4-FFF2-40B4-BE49-F238E27FC236}">
                    <a16:creationId xmlns:a16="http://schemas.microsoft.com/office/drawing/2014/main" xmlns="" id="{88B97E02-4A2B-7D4B-BAA3-B17A810BD4FF}"/>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9">
                <a:extLst>
                  <a:ext uri="{FF2B5EF4-FFF2-40B4-BE49-F238E27FC236}">
                    <a16:creationId xmlns:a16="http://schemas.microsoft.com/office/drawing/2014/main" xmlns="" id="{143077FA-B0CE-0F41-A623-48740BA3CC42}"/>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60">
                <a:extLst>
                  <a:ext uri="{FF2B5EF4-FFF2-40B4-BE49-F238E27FC236}">
                    <a16:creationId xmlns:a16="http://schemas.microsoft.com/office/drawing/2014/main" xmlns="" id="{89C07032-C542-D142-8E58-BF39269B6A1B}"/>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61">
                <a:extLst>
                  <a:ext uri="{FF2B5EF4-FFF2-40B4-BE49-F238E27FC236}">
                    <a16:creationId xmlns:a16="http://schemas.microsoft.com/office/drawing/2014/main" xmlns="" id="{947D53CE-3B49-E54B-8238-C5AEF8D2B7FD}"/>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62">
                <a:extLst>
                  <a:ext uri="{FF2B5EF4-FFF2-40B4-BE49-F238E27FC236}">
                    <a16:creationId xmlns:a16="http://schemas.microsoft.com/office/drawing/2014/main" xmlns="" id="{5B95574C-C061-5146-AC1B-57E40C4DFA3B}"/>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63">
                <a:extLst>
                  <a:ext uri="{FF2B5EF4-FFF2-40B4-BE49-F238E27FC236}">
                    <a16:creationId xmlns:a16="http://schemas.microsoft.com/office/drawing/2014/main" xmlns="" id="{B687DD21-A1FC-2D46-97A6-F30EEA5CF86E}"/>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64">
                <a:extLst>
                  <a:ext uri="{FF2B5EF4-FFF2-40B4-BE49-F238E27FC236}">
                    <a16:creationId xmlns:a16="http://schemas.microsoft.com/office/drawing/2014/main" xmlns="" id="{499772D5-6EC9-5847-A0D3-18207221CB8B}"/>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65">
                <a:extLst>
                  <a:ext uri="{FF2B5EF4-FFF2-40B4-BE49-F238E27FC236}">
                    <a16:creationId xmlns:a16="http://schemas.microsoft.com/office/drawing/2014/main" xmlns="" id="{61278BB7-8EDD-7B4E-832E-E7FABC0D2003}"/>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6">
                <a:extLst>
                  <a:ext uri="{FF2B5EF4-FFF2-40B4-BE49-F238E27FC236}">
                    <a16:creationId xmlns:a16="http://schemas.microsoft.com/office/drawing/2014/main" xmlns="" id="{97A026F2-026F-E04A-BA83-FDCCB7C2C2E8}"/>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7">
                <a:extLst>
                  <a:ext uri="{FF2B5EF4-FFF2-40B4-BE49-F238E27FC236}">
                    <a16:creationId xmlns:a16="http://schemas.microsoft.com/office/drawing/2014/main" xmlns="" id="{083427FA-31EF-B445-AD77-AF26A32D0602}"/>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8">
                <a:extLst>
                  <a:ext uri="{FF2B5EF4-FFF2-40B4-BE49-F238E27FC236}">
                    <a16:creationId xmlns:a16="http://schemas.microsoft.com/office/drawing/2014/main" xmlns="" id="{E24CBC3E-F2A1-CF42-A985-D8DDD6BC87EC}"/>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9">
                <a:extLst>
                  <a:ext uri="{FF2B5EF4-FFF2-40B4-BE49-F238E27FC236}">
                    <a16:creationId xmlns:a16="http://schemas.microsoft.com/office/drawing/2014/main" xmlns="" id="{218EEBEB-8425-E04C-8FED-F87408F5631F}"/>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70">
                <a:extLst>
                  <a:ext uri="{FF2B5EF4-FFF2-40B4-BE49-F238E27FC236}">
                    <a16:creationId xmlns:a16="http://schemas.microsoft.com/office/drawing/2014/main" xmlns="" id="{D4A76B2C-CC44-994A-B9C2-F0D7F54C5608}"/>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71">
                <a:extLst>
                  <a:ext uri="{FF2B5EF4-FFF2-40B4-BE49-F238E27FC236}">
                    <a16:creationId xmlns:a16="http://schemas.microsoft.com/office/drawing/2014/main" xmlns="" id="{02237CF3-E39A-3C42-8594-071FE8AFBC3A}"/>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72">
                <a:extLst>
                  <a:ext uri="{FF2B5EF4-FFF2-40B4-BE49-F238E27FC236}">
                    <a16:creationId xmlns:a16="http://schemas.microsoft.com/office/drawing/2014/main" xmlns="" id="{AEE6978D-BA13-1F4E-84AE-8D5ABFF540D6}"/>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73">
                <a:extLst>
                  <a:ext uri="{FF2B5EF4-FFF2-40B4-BE49-F238E27FC236}">
                    <a16:creationId xmlns:a16="http://schemas.microsoft.com/office/drawing/2014/main" xmlns="" id="{D8EBFF27-B1B2-8046-A6B0-C96AB1103D7E}"/>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74">
                <a:extLst>
                  <a:ext uri="{FF2B5EF4-FFF2-40B4-BE49-F238E27FC236}">
                    <a16:creationId xmlns:a16="http://schemas.microsoft.com/office/drawing/2014/main" xmlns="" id="{DD366325-913D-3440-9CC9-A3A7D219971D}"/>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75">
                <a:extLst>
                  <a:ext uri="{FF2B5EF4-FFF2-40B4-BE49-F238E27FC236}">
                    <a16:creationId xmlns:a16="http://schemas.microsoft.com/office/drawing/2014/main" xmlns="" id="{C2BE0A4A-151B-F249-B2CB-3E981B3D5793}"/>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6">
                <a:extLst>
                  <a:ext uri="{FF2B5EF4-FFF2-40B4-BE49-F238E27FC236}">
                    <a16:creationId xmlns:a16="http://schemas.microsoft.com/office/drawing/2014/main" xmlns="" id="{4259A9AA-15D9-0449-802B-79F9FEA86819}"/>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7">
                <a:extLst>
                  <a:ext uri="{FF2B5EF4-FFF2-40B4-BE49-F238E27FC236}">
                    <a16:creationId xmlns:a16="http://schemas.microsoft.com/office/drawing/2014/main" xmlns="" id="{BE721F7F-1E4C-584B-9EB5-479A7D0A2E61}"/>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8">
                <a:extLst>
                  <a:ext uri="{FF2B5EF4-FFF2-40B4-BE49-F238E27FC236}">
                    <a16:creationId xmlns:a16="http://schemas.microsoft.com/office/drawing/2014/main" xmlns="" id="{181789BA-0873-4342-8168-4CA059B24A0A}"/>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9">
                <a:extLst>
                  <a:ext uri="{FF2B5EF4-FFF2-40B4-BE49-F238E27FC236}">
                    <a16:creationId xmlns:a16="http://schemas.microsoft.com/office/drawing/2014/main" xmlns="" id="{B5FDFFCC-5662-A249-883D-A5AAE35970AA}"/>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80">
                <a:extLst>
                  <a:ext uri="{FF2B5EF4-FFF2-40B4-BE49-F238E27FC236}">
                    <a16:creationId xmlns:a16="http://schemas.microsoft.com/office/drawing/2014/main" xmlns="" id="{FFA1BFE4-E9C0-8C4C-8229-832678A78017}"/>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81">
                <a:extLst>
                  <a:ext uri="{FF2B5EF4-FFF2-40B4-BE49-F238E27FC236}">
                    <a16:creationId xmlns:a16="http://schemas.microsoft.com/office/drawing/2014/main" xmlns="" id="{AD26AA08-D122-5C4C-84B8-349FE583063B}"/>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82">
                <a:extLst>
                  <a:ext uri="{FF2B5EF4-FFF2-40B4-BE49-F238E27FC236}">
                    <a16:creationId xmlns:a16="http://schemas.microsoft.com/office/drawing/2014/main" xmlns="" id="{226C7AF0-B1C9-4A4D-B7A1-A3077C18FA3A}"/>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83">
                <a:extLst>
                  <a:ext uri="{FF2B5EF4-FFF2-40B4-BE49-F238E27FC236}">
                    <a16:creationId xmlns:a16="http://schemas.microsoft.com/office/drawing/2014/main" xmlns="" id="{3EAF8525-770E-3D40-A365-D0BDAE661136}"/>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84">
                <a:extLst>
                  <a:ext uri="{FF2B5EF4-FFF2-40B4-BE49-F238E27FC236}">
                    <a16:creationId xmlns:a16="http://schemas.microsoft.com/office/drawing/2014/main" xmlns="" id="{C5A1D89E-3F60-F14D-BDD7-A433BF2DC63F}"/>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85">
                <a:extLst>
                  <a:ext uri="{FF2B5EF4-FFF2-40B4-BE49-F238E27FC236}">
                    <a16:creationId xmlns:a16="http://schemas.microsoft.com/office/drawing/2014/main" xmlns="" id="{C1523021-5F2A-424B-B46F-4BA4D3C5BB75}"/>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6">
                <a:extLst>
                  <a:ext uri="{FF2B5EF4-FFF2-40B4-BE49-F238E27FC236}">
                    <a16:creationId xmlns:a16="http://schemas.microsoft.com/office/drawing/2014/main" xmlns="" id="{3A19A767-ED24-7443-8A5C-059628A71C88}"/>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7">
                <a:extLst>
                  <a:ext uri="{FF2B5EF4-FFF2-40B4-BE49-F238E27FC236}">
                    <a16:creationId xmlns:a16="http://schemas.microsoft.com/office/drawing/2014/main" xmlns="" id="{C3B8D37F-50EA-B141-A60A-A666A9048205}"/>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8">
                <a:extLst>
                  <a:ext uri="{FF2B5EF4-FFF2-40B4-BE49-F238E27FC236}">
                    <a16:creationId xmlns:a16="http://schemas.microsoft.com/office/drawing/2014/main" xmlns="" id="{F69CDD84-CDCF-5C46-BAF0-F174F153FB1F}"/>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9">
                <a:extLst>
                  <a:ext uri="{FF2B5EF4-FFF2-40B4-BE49-F238E27FC236}">
                    <a16:creationId xmlns:a16="http://schemas.microsoft.com/office/drawing/2014/main" xmlns="" id="{4802CB02-5890-9343-8F82-21F50936E85C}"/>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90">
                <a:extLst>
                  <a:ext uri="{FF2B5EF4-FFF2-40B4-BE49-F238E27FC236}">
                    <a16:creationId xmlns:a16="http://schemas.microsoft.com/office/drawing/2014/main" xmlns="" id="{EE8E26CA-326F-B64B-94E6-624629E192BD}"/>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91">
                <a:extLst>
                  <a:ext uri="{FF2B5EF4-FFF2-40B4-BE49-F238E27FC236}">
                    <a16:creationId xmlns:a16="http://schemas.microsoft.com/office/drawing/2014/main" xmlns="" id="{60CB29F8-4D57-9641-8D4D-F3F2BB435B75}"/>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92">
                <a:extLst>
                  <a:ext uri="{FF2B5EF4-FFF2-40B4-BE49-F238E27FC236}">
                    <a16:creationId xmlns:a16="http://schemas.microsoft.com/office/drawing/2014/main" xmlns="" id="{B9880C40-4974-CE4E-A665-076FC703EC87}"/>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93">
                <a:extLst>
                  <a:ext uri="{FF2B5EF4-FFF2-40B4-BE49-F238E27FC236}">
                    <a16:creationId xmlns:a16="http://schemas.microsoft.com/office/drawing/2014/main" xmlns="" id="{BBE4E802-E84A-6E4B-AD3D-01A01C5E5243}"/>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94">
                <a:extLst>
                  <a:ext uri="{FF2B5EF4-FFF2-40B4-BE49-F238E27FC236}">
                    <a16:creationId xmlns:a16="http://schemas.microsoft.com/office/drawing/2014/main" xmlns="" id="{A807DE40-FDE8-2A4A-B77E-46856ECED67F}"/>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95">
                <a:extLst>
                  <a:ext uri="{FF2B5EF4-FFF2-40B4-BE49-F238E27FC236}">
                    <a16:creationId xmlns:a16="http://schemas.microsoft.com/office/drawing/2014/main" xmlns="" id="{EEF4EA11-34AE-3E41-986F-F53458DFC71B}"/>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6">
                <a:extLst>
                  <a:ext uri="{FF2B5EF4-FFF2-40B4-BE49-F238E27FC236}">
                    <a16:creationId xmlns:a16="http://schemas.microsoft.com/office/drawing/2014/main" xmlns="" id="{CB0369FE-98AD-4146-8E9F-9CEF204C5A0B}"/>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7">
                <a:extLst>
                  <a:ext uri="{FF2B5EF4-FFF2-40B4-BE49-F238E27FC236}">
                    <a16:creationId xmlns:a16="http://schemas.microsoft.com/office/drawing/2014/main" xmlns="" id="{97908E2D-D2E8-CF46-92BC-0C854E356FEE}"/>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8">
                <a:extLst>
                  <a:ext uri="{FF2B5EF4-FFF2-40B4-BE49-F238E27FC236}">
                    <a16:creationId xmlns:a16="http://schemas.microsoft.com/office/drawing/2014/main" xmlns="" id="{18E9609D-91B1-2448-97E6-31B149451791}"/>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9">
                <a:extLst>
                  <a:ext uri="{FF2B5EF4-FFF2-40B4-BE49-F238E27FC236}">
                    <a16:creationId xmlns:a16="http://schemas.microsoft.com/office/drawing/2014/main" xmlns="" id="{DBBE7157-553F-F243-AA16-416E96617FBB}"/>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500">
                <a:extLst>
                  <a:ext uri="{FF2B5EF4-FFF2-40B4-BE49-F238E27FC236}">
                    <a16:creationId xmlns:a16="http://schemas.microsoft.com/office/drawing/2014/main" xmlns="" id="{5881CFDA-2F42-6844-816B-DE3AD45822DA}"/>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501">
                <a:extLst>
                  <a:ext uri="{FF2B5EF4-FFF2-40B4-BE49-F238E27FC236}">
                    <a16:creationId xmlns:a16="http://schemas.microsoft.com/office/drawing/2014/main" xmlns="" id="{ECEAA125-96A1-664C-BA6C-D75BD278FFD1}"/>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502">
                <a:extLst>
                  <a:ext uri="{FF2B5EF4-FFF2-40B4-BE49-F238E27FC236}">
                    <a16:creationId xmlns:a16="http://schemas.microsoft.com/office/drawing/2014/main" xmlns="" id="{C371D6C1-ECA2-E946-8FD0-5F0BC951A6CB}"/>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503">
                <a:extLst>
                  <a:ext uri="{FF2B5EF4-FFF2-40B4-BE49-F238E27FC236}">
                    <a16:creationId xmlns:a16="http://schemas.microsoft.com/office/drawing/2014/main" xmlns="" id="{A5B01C20-C787-814A-9575-425BCF0F0814}"/>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504">
                <a:extLst>
                  <a:ext uri="{FF2B5EF4-FFF2-40B4-BE49-F238E27FC236}">
                    <a16:creationId xmlns:a16="http://schemas.microsoft.com/office/drawing/2014/main" xmlns="" id="{9C37BB12-6598-F244-ABC0-FF8EB08F47B7}"/>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505">
                <a:extLst>
                  <a:ext uri="{FF2B5EF4-FFF2-40B4-BE49-F238E27FC236}">
                    <a16:creationId xmlns:a16="http://schemas.microsoft.com/office/drawing/2014/main" xmlns="" id="{8F435E05-D0D1-C54B-B104-9BDB831DB190}"/>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6">
                <a:extLst>
                  <a:ext uri="{FF2B5EF4-FFF2-40B4-BE49-F238E27FC236}">
                    <a16:creationId xmlns:a16="http://schemas.microsoft.com/office/drawing/2014/main" xmlns="" id="{D781D9A9-0FA0-0841-8AE0-D76E867AC204}"/>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7">
                <a:extLst>
                  <a:ext uri="{FF2B5EF4-FFF2-40B4-BE49-F238E27FC236}">
                    <a16:creationId xmlns:a16="http://schemas.microsoft.com/office/drawing/2014/main" xmlns="" id="{C4FC39CC-4363-A44E-9BAB-9353281EE64C}"/>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8">
                <a:extLst>
                  <a:ext uri="{FF2B5EF4-FFF2-40B4-BE49-F238E27FC236}">
                    <a16:creationId xmlns:a16="http://schemas.microsoft.com/office/drawing/2014/main" xmlns="" id="{F5721421-C115-AD42-9DF8-2685E1713980}"/>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9">
                <a:extLst>
                  <a:ext uri="{FF2B5EF4-FFF2-40B4-BE49-F238E27FC236}">
                    <a16:creationId xmlns:a16="http://schemas.microsoft.com/office/drawing/2014/main" xmlns="" id="{DB8E8DE1-DE2D-3C4A-8268-067D6FE2ED1B}"/>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10">
                <a:extLst>
                  <a:ext uri="{FF2B5EF4-FFF2-40B4-BE49-F238E27FC236}">
                    <a16:creationId xmlns:a16="http://schemas.microsoft.com/office/drawing/2014/main" xmlns="" id="{BA10897C-E932-A44C-8E73-D2A6FA1A87A9}"/>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11">
                <a:extLst>
                  <a:ext uri="{FF2B5EF4-FFF2-40B4-BE49-F238E27FC236}">
                    <a16:creationId xmlns:a16="http://schemas.microsoft.com/office/drawing/2014/main" xmlns="" id="{23A24217-4ECF-D04C-99D5-78B8CA4B4AA9}"/>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12">
                <a:extLst>
                  <a:ext uri="{FF2B5EF4-FFF2-40B4-BE49-F238E27FC236}">
                    <a16:creationId xmlns:a16="http://schemas.microsoft.com/office/drawing/2014/main" xmlns="" id="{C1BA4E18-FB3E-CC46-B019-E2B29F652372}"/>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13">
                <a:extLst>
                  <a:ext uri="{FF2B5EF4-FFF2-40B4-BE49-F238E27FC236}">
                    <a16:creationId xmlns:a16="http://schemas.microsoft.com/office/drawing/2014/main" xmlns="" id="{3E57A07E-430D-9741-B9A5-764C5A7FE739}"/>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14">
                <a:extLst>
                  <a:ext uri="{FF2B5EF4-FFF2-40B4-BE49-F238E27FC236}">
                    <a16:creationId xmlns:a16="http://schemas.microsoft.com/office/drawing/2014/main" xmlns="" id="{8CD801CC-0C12-1148-AF32-5961853E866A}"/>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15">
                <a:extLst>
                  <a:ext uri="{FF2B5EF4-FFF2-40B4-BE49-F238E27FC236}">
                    <a16:creationId xmlns:a16="http://schemas.microsoft.com/office/drawing/2014/main" xmlns="" id="{BEAA470F-DFCC-1244-92CD-A3A3F5B56B41}"/>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6">
                <a:extLst>
                  <a:ext uri="{FF2B5EF4-FFF2-40B4-BE49-F238E27FC236}">
                    <a16:creationId xmlns:a16="http://schemas.microsoft.com/office/drawing/2014/main" xmlns="" id="{9FF0FFD3-DEB7-8E4E-9A33-098F33B705A4}"/>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7">
                <a:extLst>
                  <a:ext uri="{FF2B5EF4-FFF2-40B4-BE49-F238E27FC236}">
                    <a16:creationId xmlns:a16="http://schemas.microsoft.com/office/drawing/2014/main" xmlns="" id="{43E15C01-56CE-244F-A826-88F32ABBD41D}"/>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8">
                <a:extLst>
                  <a:ext uri="{FF2B5EF4-FFF2-40B4-BE49-F238E27FC236}">
                    <a16:creationId xmlns:a16="http://schemas.microsoft.com/office/drawing/2014/main" xmlns="" id="{6072E538-47A5-9841-9A7C-A19334710C2E}"/>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9">
                <a:extLst>
                  <a:ext uri="{FF2B5EF4-FFF2-40B4-BE49-F238E27FC236}">
                    <a16:creationId xmlns:a16="http://schemas.microsoft.com/office/drawing/2014/main" xmlns="" id="{1A0A1AE0-5136-AA4E-8257-9CC0D9940DBB}"/>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20">
                <a:extLst>
                  <a:ext uri="{FF2B5EF4-FFF2-40B4-BE49-F238E27FC236}">
                    <a16:creationId xmlns:a16="http://schemas.microsoft.com/office/drawing/2014/main" xmlns="" id="{DDB955CC-41B8-0340-9C4D-BFD245F6C1B6}"/>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21">
                <a:extLst>
                  <a:ext uri="{FF2B5EF4-FFF2-40B4-BE49-F238E27FC236}">
                    <a16:creationId xmlns:a16="http://schemas.microsoft.com/office/drawing/2014/main" xmlns="" id="{277D943C-CC9C-A644-8B08-ECDEFCFE8092}"/>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22">
                <a:extLst>
                  <a:ext uri="{FF2B5EF4-FFF2-40B4-BE49-F238E27FC236}">
                    <a16:creationId xmlns:a16="http://schemas.microsoft.com/office/drawing/2014/main" xmlns="" id="{520ED13A-C76F-054D-8EA5-5B82501A59D6}"/>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23">
                <a:extLst>
                  <a:ext uri="{FF2B5EF4-FFF2-40B4-BE49-F238E27FC236}">
                    <a16:creationId xmlns:a16="http://schemas.microsoft.com/office/drawing/2014/main" xmlns="" id="{8D1089C3-17A0-284B-BD15-DB04F0B880C4}"/>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24">
                <a:extLst>
                  <a:ext uri="{FF2B5EF4-FFF2-40B4-BE49-F238E27FC236}">
                    <a16:creationId xmlns:a16="http://schemas.microsoft.com/office/drawing/2014/main" xmlns="" id="{1A006516-536D-4544-A1C8-744F9700A708}"/>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25">
                <a:extLst>
                  <a:ext uri="{FF2B5EF4-FFF2-40B4-BE49-F238E27FC236}">
                    <a16:creationId xmlns:a16="http://schemas.microsoft.com/office/drawing/2014/main" xmlns="" id="{7D20143B-2574-164B-982C-A0561F5B459E}"/>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6">
                <a:extLst>
                  <a:ext uri="{FF2B5EF4-FFF2-40B4-BE49-F238E27FC236}">
                    <a16:creationId xmlns:a16="http://schemas.microsoft.com/office/drawing/2014/main" xmlns="" id="{779C3906-034F-A944-B1D5-1182C00C7CEC}"/>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7">
                <a:extLst>
                  <a:ext uri="{FF2B5EF4-FFF2-40B4-BE49-F238E27FC236}">
                    <a16:creationId xmlns:a16="http://schemas.microsoft.com/office/drawing/2014/main" xmlns="" id="{FBFD8BF0-8892-EA4C-8A6B-6EDC6DFB7C26}"/>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8">
                <a:extLst>
                  <a:ext uri="{FF2B5EF4-FFF2-40B4-BE49-F238E27FC236}">
                    <a16:creationId xmlns:a16="http://schemas.microsoft.com/office/drawing/2014/main" xmlns="" id="{76CC908E-F410-7F4F-B047-3725E3C60C12}"/>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9">
                <a:extLst>
                  <a:ext uri="{FF2B5EF4-FFF2-40B4-BE49-F238E27FC236}">
                    <a16:creationId xmlns:a16="http://schemas.microsoft.com/office/drawing/2014/main" xmlns="" id="{BA5060F6-D094-2B49-9BDF-5C8F357EB960}"/>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30">
                <a:extLst>
                  <a:ext uri="{FF2B5EF4-FFF2-40B4-BE49-F238E27FC236}">
                    <a16:creationId xmlns:a16="http://schemas.microsoft.com/office/drawing/2014/main" xmlns="" id="{0F375047-EB68-D14B-91B5-87632052057B}"/>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31">
                <a:extLst>
                  <a:ext uri="{FF2B5EF4-FFF2-40B4-BE49-F238E27FC236}">
                    <a16:creationId xmlns:a16="http://schemas.microsoft.com/office/drawing/2014/main" xmlns="" id="{EA4616BE-3186-2E4B-BF85-27349575C294}"/>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32">
                <a:extLst>
                  <a:ext uri="{FF2B5EF4-FFF2-40B4-BE49-F238E27FC236}">
                    <a16:creationId xmlns:a16="http://schemas.microsoft.com/office/drawing/2014/main" xmlns="" id="{58803C6E-01BE-E542-9E4F-211A138226F2}"/>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33">
                <a:extLst>
                  <a:ext uri="{FF2B5EF4-FFF2-40B4-BE49-F238E27FC236}">
                    <a16:creationId xmlns:a16="http://schemas.microsoft.com/office/drawing/2014/main" xmlns="" id="{33F51D9A-257B-394A-8137-5C8C81A5B2A8}"/>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34">
                <a:extLst>
                  <a:ext uri="{FF2B5EF4-FFF2-40B4-BE49-F238E27FC236}">
                    <a16:creationId xmlns:a16="http://schemas.microsoft.com/office/drawing/2014/main" xmlns="" id="{CDA2A910-9C01-F343-8B71-ED28CD206FCF}"/>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35">
                <a:extLst>
                  <a:ext uri="{FF2B5EF4-FFF2-40B4-BE49-F238E27FC236}">
                    <a16:creationId xmlns:a16="http://schemas.microsoft.com/office/drawing/2014/main" xmlns="" id="{E425F928-DE7C-7441-906B-6213C1D1C043}"/>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6">
                <a:extLst>
                  <a:ext uri="{FF2B5EF4-FFF2-40B4-BE49-F238E27FC236}">
                    <a16:creationId xmlns:a16="http://schemas.microsoft.com/office/drawing/2014/main" xmlns="" id="{34AE6139-C22C-CD48-9006-C062521359BE}"/>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7">
                <a:extLst>
                  <a:ext uri="{FF2B5EF4-FFF2-40B4-BE49-F238E27FC236}">
                    <a16:creationId xmlns:a16="http://schemas.microsoft.com/office/drawing/2014/main" xmlns="" id="{A7101348-7FF6-2148-B3B0-020BE048DBE3}"/>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8">
                <a:extLst>
                  <a:ext uri="{FF2B5EF4-FFF2-40B4-BE49-F238E27FC236}">
                    <a16:creationId xmlns:a16="http://schemas.microsoft.com/office/drawing/2014/main" xmlns="" id="{297A198C-3682-784F-80FA-9F363148D9AC}"/>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9">
                <a:extLst>
                  <a:ext uri="{FF2B5EF4-FFF2-40B4-BE49-F238E27FC236}">
                    <a16:creationId xmlns:a16="http://schemas.microsoft.com/office/drawing/2014/main" xmlns="" id="{DE302D98-F020-3844-931E-1A7CE00A952F}"/>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40">
                <a:extLst>
                  <a:ext uri="{FF2B5EF4-FFF2-40B4-BE49-F238E27FC236}">
                    <a16:creationId xmlns:a16="http://schemas.microsoft.com/office/drawing/2014/main" xmlns="" id="{49BFAF64-32C8-4E48-BC12-19D5800D6B90}"/>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41">
                <a:extLst>
                  <a:ext uri="{FF2B5EF4-FFF2-40B4-BE49-F238E27FC236}">
                    <a16:creationId xmlns:a16="http://schemas.microsoft.com/office/drawing/2014/main" xmlns="" id="{609BFFDF-462D-E648-BE0A-2843FF4DC449}"/>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42">
                <a:extLst>
                  <a:ext uri="{FF2B5EF4-FFF2-40B4-BE49-F238E27FC236}">
                    <a16:creationId xmlns:a16="http://schemas.microsoft.com/office/drawing/2014/main" xmlns="" id="{E0066FAE-1E5C-0D4D-AB09-9FF09CACBAE8}"/>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43">
                <a:extLst>
                  <a:ext uri="{FF2B5EF4-FFF2-40B4-BE49-F238E27FC236}">
                    <a16:creationId xmlns:a16="http://schemas.microsoft.com/office/drawing/2014/main" xmlns="" id="{066B54A1-E777-7144-A7F4-DB64E5347DE0}"/>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44">
                <a:extLst>
                  <a:ext uri="{FF2B5EF4-FFF2-40B4-BE49-F238E27FC236}">
                    <a16:creationId xmlns:a16="http://schemas.microsoft.com/office/drawing/2014/main" xmlns="" id="{6AD4390C-68BB-D946-823E-8177B1A81D81}"/>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45">
                <a:extLst>
                  <a:ext uri="{FF2B5EF4-FFF2-40B4-BE49-F238E27FC236}">
                    <a16:creationId xmlns:a16="http://schemas.microsoft.com/office/drawing/2014/main" xmlns="" id="{8A2FEB8E-FFFF-704C-B90C-5021987CBD4A}"/>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6">
                <a:extLst>
                  <a:ext uri="{FF2B5EF4-FFF2-40B4-BE49-F238E27FC236}">
                    <a16:creationId xmlns:a16="http://schemas.microsoft.com/office/drawing/2014/main" xmlns="" id="{B52F0C77-2E3E-8D45-806B-0DEAE7F20E7A}"/>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7">
                <a:extLst>
                  <a:ext uri="{FF2B5EF4-FFF2-40B4-BE49-F238E27FC236}">
                    <a16:creationId xmlns:a16="http://schemas.microsoft.com/office/drawing/2014/main" xmlns="" id="{3DA5512B-4B41-1541-AB26-C5D024C82A79}"/>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8">
                <a:extLst>
                  <a:ext uri="{FF2B5EF4-FFF2-40B4-BE49-F238E27FC236}">
                    <a16:creationId xmlns:a16="http://schemas.microsoft.com/office/drawing/2014/main" xmlns="" id="{78F28B99-2C5A-B641-A4B9-BB21904CD2DF}"/>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9">
                <a:extLst>
                  <a:ext uri="{FF2B5EF4-FFF2-40B4-BE49-F238E27FC236}">
                    <a16:creationId xmlns:a16="http://schemas.microsoft.com/office/drawing/2014/main" xmlns="" id="{DCF2FE55-9723-E842-896E-B6C8901E4A8C}"/>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50">
                <a:extLst>
                  <a:ext uri="{FF2B5EF4-FFF2-40B4-BE49-F238E27FC236}">
                    <a16:creationId xmlns:a16="http://schemas.microsoft.com/office/drawing/2014/main" xmlns="" id="{5BD58F96-F3B8-5345-A4D8-D4D625F34B5D}"/>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51">
                <a:extLst>
                  <a:ext uri="{FF2B5EF4-FFF2-40B4-BE49-F238E27FC236}">
                    <a16:creationId xmlns:a16="http://schemas.microsoft.com/office/drawing/2014/main" xmlns="" id="{0379197C-4C38-4946-9A82-F13239074C6C}"/>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52">
                <a:extLst>
                  <a:ext uri="{FF2B5EF4-FFF2-40B4-BE49-F238E27FC236}">
                    <a16:creationId xmlns:a16="http://schemas.microsoft.com/office/drawing/2014/main" xmlns="" id="{4CC7B7E1-3BA6-7545-A404-4D19D324D190}"/>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53">
                <a:extLst>
                  <a:ext uri="{FF2B5EF4-FFF2-40B4-BE49-F238E27FC236}">
                    <a16:creationId xmlns:a16="http://schemas.microsoft.com/office/drawing/2014/main" xmlns="" id="{A556C87E-DEB3-6248-BA37-66C450320E32}"/>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54">
                <a:extLst>
                  <a:ext uri="{FF2B5EF4-FFF2-40B4-BE49-F238E27FC236}">
                    <a16:creationId xmlns:a16="http://schemas.microsoft.com/office/drawing/2014/main" xmlns="" id="{37A242F3-BDF7-C84A-8FC0-F9C2148F1075}"/>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55">
                <a:extLst>
                  <a:ext uri="{FF2B5EF4-FFF2-40B4-BE49-F238E27FC236}">
                    <a16:creationId xmlns:a16="http://schemas.microsoft.com/office/drawing/2014/main" xmlns="" id="{00F298F6-6D7A-7F40-98FE-1D2B6823A3F3}"/>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6">
                <a:extLst>
                  <a:ext uri="{FF2B5EF4-FFF2-40B4-BE49-F238E27FC236}">
                    <a16:creationId xmlns:a16="http://schemas.microsoft.com/office/drawing/2014/main" xmlns="" id="{B1EF50EE-0CF8-3948-B3D3-CF451FB1E362}"/>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7">
                <a:extLst>
                  <a:ext uri="{FF2B5EF4-FFF2-40B4-BE49-F238E27FC236}">
                    <a16:creationId xmlns:a16="http://schemas.microsoft.com/office/drawing/2014/main" xmlns="" id="{7D1AAF77-791C-7445-8779-A7D686A0C3F2}"/>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8">
                <a:extLst>
                  <a:ext uri="{FF2B5EF4-FFF2-40B4-BE49-F238E27FC236}">
                    <a16:creationId xmlns:a16="http://schemas.microsoft.com/office/drawing/2014/main" xmlns="" id="{5E4D1A0F-1D62-C345-ABF6-A619D042B8F0}"/>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9">
                <a:extLst>
                  <a:ext uri="{FF2B5EF4-FFF2-40B4-BE49-F238E27FC236}">
                    <a16:creationId xmlns:a16="http://schemas.microsoft.com/office/drawing/2014/main" xmlns="" id="{9CCA2DB7-0C84-2C4C-B3C7-DD0A460E9CA6}"/>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60">
                <a:extLst>
                  <a:ext uri="{FF2B5EF4-FFF2-40B4-BE49-F238E27FC236}">
                    <a16:creationId xmlns:a16="http://schemas.microsoft.com/office/drawing/2014/main" xmlns="" id="{CAC6D2F3-EE5E-F24B-9E23-9A4469308226}"/>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61">
                <a:extLst>
                  <a:ext uri="{FF2B5EF4-FFF2-40B4-BE49-F238E27FC236}">
                    <a16:creationId xmlns:a16="http://schemas.microsoft.com/office/drawing/2014/main" xmlns="" id="{5B525C49-AA34-2745-8095-9620D60A976A}"/>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62">
                <a:extLst>
                  <a:ext uri="{FF2B5EF4-FFF2-40B4-BE49-F238E27FC236}">
                    <a16:creationId xmlns:a16="http://schemas.microsoft.com/office/drawing/2014/main" xmlns="" id="{04AF47D4-3BEF-1D41-A850-149C842AE4A5}"/>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63">
                <a:extLst>
                  <a:ext uri="{FF2B5EF4-FFF2-40B4-BE49-F238E27FC236}">
                    <a16:creationId xmlns:a16="http://schemas.microsoft.com/office/drawing/2014/main" xmlns="" id="{08EC8BF2-06F6-BB49-90BB-9143643AA4B0}"/>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64">
                <a:extLst>
                  <a:ext uri="{FF2B5EF4-FFF2-40B4-BE49-F238E27FC236}">
                    <a16:creationId xmlns:a16="http://schemas.microsoft.com/office/drawing/2014/main" xmlns="" id="{228CA482-2692-4E4C-99F3-EF0C94F7C6B6}"/>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65">
                <a:extLst>
                  <a:ext uri="{FF2B5EF4-FFF2-40B4-BE49-F238E27FC236}">
                    <a16:creationId xmlns:a16="http://schemas.microsoft.com/office/drawing/2014/main" xmlns="" id="{0CCADEEA-2FCE-7640-8945-658379D28254}"/>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6">
                <a:extLst>
                  <a:ext uri="{FF2B5EF4-FFF2-40B4-BE49-F238E27FC236}">
                    <a16:creationId xmlns:a16="http://schemas.microsoft.com/office/drawing/2014/main" xmlns="" id="{3B04301A-61B6-1842-8DAE-7EABE9D7C0A3}"/>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7">
                <a:extLst>
                  <a:ext uri="{FF2B5EF4-FFF2-40B4-BE49-F238E27FC236}">
                    <a16:creationId xmlns:a16="http://schemas.microsoft.com/office/drawing/2014/main" xmlns="" id="{53501835-AE2F-8441-8DC6-476E473801D0}"/>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8">
                <a:extLst>
                  <a:ext uri="{FF2B5EF4-FFF2-40B4-BE49-F238E27FC236}">
                    <a16:creationId xmlns:a16="http://schemas.microsoft.com/office/drawing/2014/main" xmlns="" id="{D5C8F0AF-131F-0645-A61C-CBB8D66656C3}"/>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9">
                <a:extLst>
                  <a:ext uri="{FF2B5EF4-FFF2-40B4-BE49-F238E27FC236}">
                    <a16:creationId xmlns:a16="http://schemas.microsoft.com/office/drawing/2014/main" xmlns="" id="{E1C0BBB6-DECF-5141-A0AC-C8936A2FF919}"/>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70">
                <a:extLst>
                  <a:ext uri="{FF2B5EF4-FFF2-40B4-BE49-F238E27FC236}">
                    <a16:creationId xmlns:a16="http://schemas.microsoft.com/office/drawing/2014/main" xmlns="" id="{FAC23986-5837-1845-993E-49CE8952A95C}"/>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71">
                <a:extLst>
                  <a:ext uri="{FF2B5EF4-FFF2-40B4-BE49-F238E27FC236}">
                    <a16:creationId xmlns:a16="http://schemas.microsoft.com/office/drawing/2014/main" xmlns="" id="{B903C182-7027-614D-8FE6-29116226422E}"/>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72">
                <a:extLst>
                  <a:ext uri="{FF2B5EF4-FFF2-40B4-BE49-F238E27FC236}">
                    <a16:creationId xmlns:a16="http://schemas.microsoft.com/office/drawing/2014/main" xmlns="" id="{9D409CD9-0082-5D4F-8858-6068337AD9DB}"/>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73">
                <a:extLst>
                  <a:ext uri="{FF2B5EF4-FFF2-40B4-BE49-F238E27FC236}">
                    <a16:creationId xmlns:a16="http://schemas.microsoft.com/office/drawing/2014/main" xmlns="" id="{2F00CD28-F274-F447-898D-BD565ECBBE71}"/>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74">
                <a:extLst>
                  <a:ext uri="{FF2B5EF4-FFF2-40B4-BE49-F238E27FC236}">
                    <a16:creationId xmlns:a16="http://schemas.microsoft.com/office/drawing/2014/main" xmlns="" id="{7A8A76B8-0DDD-2749-9E08-1B648240C8AB}"/>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75">
                <a:extLst>
                  <a:ext uri="{FF2B5EF4-FFF2-40B4-BE49-F238E27FC236}">
                    <a16:creationId xmlns:a16="http://schemas.microsoft.com/office/drawing/2014/main" xmlns="" id="{49A04E9D-2D1E-4F44-8993-BB712EACF811}"/>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6">
                <a:extLst>
                  <a:ext uri="{FF2B5EF4-FFF2-40B4-BE49-F238E27FC236}">
                    <a16:creationId xmlns:a16="http://schemas.microsoft.com/office/drawing/2014/main" xmlns="" id="{FF5EA479-6A7E-6945-B37F-73F15D61087B}"/>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7">
                <a:extLst>
                  <a:ext uri="{FF2B5EF4-FFF2-40B4-BE49-F238E27FC236}">
                    <a16:creationId xmlns:a16="http://schemas.microsoft.com/office/drawing/2014/main" xmlns="" id="{BD372AF5-E456-B647-A059-17DAE48F2457}"/>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8">
                <a:extLst>
                  <a:ext uri="{FF2B5EF4-FFF2-40B4-BE49-F238E27FC236}">
                    <a16:creationId xmlns:a16="http://schemas.microsoft.com/office/drawing/2014/main" xmlns="" id="{2B3DCFF1-DCA4-7B4B-A5CE-A7668AAE45E3}"/>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9">
                <a:extLst>
                  <a:ext uri="{FF2B5EF4-FFF2-40B4-BE49-F238E27FC236}">
                    <a16:creationId xmlns:a16="http://schemas.microsoft.com/office/drawing/2014/main" xmlns="" id="{4B97FBF5-61DD-424E-B88E-217A9717E4E9}"/>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80">
                <a:extLst>
                  <a:ext uri="{FF2B5EF4-FFF2-40B4-BE49-F238E27FC236}">
                    <a16:creationId xmlns:a16="http://schemas.microsoft.com/office/drawing/2014/main" xmlns="" id="{A36A3A1F-717D-D248-A375-FEBD80E32DD5}"/>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81">
                <a:extLst>
                  <a:ext uri="{FF2B5EF4-FFF2-40B4-BE49-F238E27FC236}">
                    <a16:creationId xmlns:a16="http://schemas.microsoft.com/office/drawing/2014/main" xmlns="" id="{968F3082-9C30-D445-A411-8BE44DC24F0F}"/>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82">
                <a:extLst>
                  <a:ext uri="{FF2B5EF4-FFF2-40B4-BE49-F238E27FC236}">
                    <a16:creationId xmlns:a16="http://schemas.microsoft.com/office/drawing/2014/main" xmlns="" id="{1F5320F2-71E3-0C49-AD39-C4F77AA58D67}"/>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83">
                <a:extLst>
                  <a:ext uri="{FF2B5EF4-FFF2-40B4-BE49-F238E27FC236}">
                    <a16:creationId xmlns:a16="http://schemas.microsoft.com/office/drawing/2014/main" xmlns="" id="{20EB2B5E-5043-DC42-8819-A43F6207EC0A}"/>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84">
                <a:extLst>
                  <a:ext uri="{FF2B5EF4-FFF2-40B4-BE49-F238E27FC236}">
                    <a16:creationId xmlns:a16="http://schemas.microsoft.com/office/drawing/2014/main" xmlns="" id="{AD7F9A45-73C0-504E-B49C-FED1A24500DC}"/>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85">
                <a:extLst>
                  <a:ext uri="{FF2B5EF4-FFF2-40B4-BE49-F238E27FC236}">
                    <a16:creationId xmlns:a16="http://schemas.microsoft.com/office/drawing/2014/main" xmlns="" id="{4617017E-2D2C-1B4C-814E-B057BC595D0A}"/>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6">
                <a:extLst>
                  <a:ext uri="{FF2B5EF4-FFF2-40B4-BE49-F238E27FC236}">
                    <a16:creationId xmlns:a16="http://schemas.microsoft.com/office/drawing/2014/main" xmlns="" id="{A3B9478E-31DB-6F45-B7CF-117159094D27}"/>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7">
                <a:extLst>
                  <a:ext uri="{FF2B5EF4-FFF2-40B4-BE49-F238E27FC236}">
                    <a16:creationId xmlns:a16="http://schemas.microsoft.com/office/drawing/2014/main" xmlns="" id="{2FC47D70-9952-4841-ADD4-9C95D41CC103}"/>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8">
                <a:extLst>
                  <a:ext uri="{FF2B5EF4-FFF2-40B4-BE49-F238E27FC236}">
                    <a16:creationId xmlns:a16="http://schemas.microsoft.com/office/drawing/2014/main" xmlns="" id="{2472441C-70CC-B94B-B16F-8CA5F1E8FCD4}"/>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9">
                <a:extLst>
                  <a:ext uri="{FF2B5EF4-FFF2-40B4-BE49-F238E27FC236}">
                    <a16:creationId xmlns:a16="http://schemas.microsoft.com/office/drawing/2014/main" xmlns="" id="{5E1C3EC8-0A51-FB41-A93B-B3466F96A293}"/>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90">
                <a:extLst>
                  <a:ext uri="{FF2B5EF4-FFF2-40B4-BE49-F238E27FC236}">
                    <a16:creationId xmlns:a16="http://schemas.microsoft.com/office/drawing/2014/main" xmlns="" id="{9E94FC18-FB82-6A49-A631-2544F1053D56}"/>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91">
                <a:extLst>
                  <a:ext uri="{FF2B5EF4-FFF2-40B4-BE49-F238E27FC236}">
                    <a16:creationId xmlns:a16="http://schemas.microsoft.com/office/drawing/2014/main" xmlns="" id="{6188ACA8-8405-0C40-B9B2-A34E3AF292C3}"/>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92">
                <a:extLst>
                  <a:ext uri="{FF2B5EF4-FFF2-40B4-BE49-F238E27FC236}">
                    <a16:creationId xmlns:a16="http://schemas.microsoft.com/office/drawing/2014/main" xmlns="" id="{B3E93ED3-E424-3D48-B39C-42EBD2AE90D8}"/>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93">
                <a:extLst>
                  <a:ext uri="{FF2B5EF4-FFF2-40B4-BE49-F238E27FC236}">
                    <a16:creationId xmlns:a16="http://schemas.microsoft.com/office/drawing/2014/main" xmlns="" id="{E32BD719-BE23-CB4C-821A-AC15C3245ED0}"/>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94">
                <a:extLst>
                  <a:ext uri="{FF2B5EF4-FFF2-40B4-BE49-F238E27FC236}">
                    <a16:creationId xmlns:a16="http://schemas.microsoft.com/office/drawing/2014/main" xmlns="" id="{90F6C78A-F5EA-224D-92EB-7E04F044629D}"/>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95">
                <a:extLst>
                  <a:ext uri="{FF2B5EF4-FFF2-40B4-BE49-F238E27FC236}">
                    <a16:creationId xmlns:a16="http://schemas.microsoft.com/office/drawing/2014/main" xmlns="" id="{F47808C8-32A0-CB4A-8A7F-D3B810E65397}"/>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6">
                <a:extLst>
                  <a:ext uri="{FF2B5EF4-FFF2-40B4-BE49-F238E27FC236}">
                    <a16:creationId xmlns:a16="http://schemas.microsoft.com/office/drawing/2014/main" xmlns="" id="{54967113-E6F1-7C40-B47C-3DF1A9B6006E}"/>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7">
                <a:extLst>
                  <a:ext uri="{FF2B5EF4-FFF2-40B4-BE49-F238E27FC236}">
                    <a16:creationId xmlns:a16="http://schemas.microsoft.com/office/drawing/2014/main" xmlns="" id="{D2D8ADC3-6D9F-9F4B-82F3-BBFA14BDD509}"/>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8">
                <a:extLst>
                  <a:ext uri="{FF2B5EF4-FFF2-40B4-BE49-F238E27FC236}">
                    <a16:creationId xmlns:a16="http://schemas.microsoft.com/office/drawing/2014/main" xmlns="" id="{5C001971-62F1-5A45-8AA2-97DFFD85757F}"/>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9">
                <a:extLst>
                  <a:ext uri="{FF2B5EF4-FFF2-40B4-BE49-F238E27FC236}">
                    <a16:creationId xmlns:a16="http://schemas.microsoft.com/office/drawing/2014/main" xmlns="" id="{4F3360A5-687A-7841-BF38-EF4173570253}"/>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600">
                <a:extLst>
                  <a:ext uri="{FF2B5EF4-FFF2-40B4-BE49-F238E27FC236}">
                    <a16:creationId xmlns:a16="http://schemas.microsoft.com/office/drawing/2014/main" xmlns="" id="{2631D3A3-986D-B543-AEF8-07B3DA8EC5F1}"/>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601">
                <a:extLst>
                  <a:ext uri="{FF2B5EF4-FFF2-40B4-BE49-F238E27FC236}">
                    <a16:creationId xmlns:a16="http://schemas.microsoft.com/office/drawing/2014/main" xmlns="" id="{CAC28B10-37D1-9E4B-92E2-EFD4FB1883FB}"/>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602">
                <a:extLst>
                  <a:ext uri="{FF2B5EF4-FFF2-40B4-BE49-F238E27FC236}">
                    <a16:creationId xmlns:a16="http://schemas.microsoft.com/office/drawing/2014/main" xmlns="" id="{B7837C20-01B6-3245-88A0-C2592045AACC}"/>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604">
                <a:extLst>
                  <a:ext uri="{FF2B5EF4-FFF2-40B4-BE49-F238E27FC236}">
                    <a16:creationId xmlns:a16="http://schemas.microsoft.com/office/drawing/2014/main" xmlns="" id="{092A6388-531E-5346-8018-900C23DEBB24}"/>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605">
                <a:extLst>
                  <a:ext uri="{FF2B5EF4-FFF2-40B4-BE49-F238E27FC236}">
                    <a16:creationId xmlns:a16="http://schemas.microsoft.com/office/drawing/2014/main" xmlns="" id="{DE0C3505-47B0-3E4E-B4F1-578C15B3B17B}"/>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606">
                <a:extLst>
                  <a:ext uri="{FF2B5EF4-FFF2-40B4-BE49-F238E27FC236}">
                    <a16:creationId xmlns:a16="http://schemas.microsoft.com/office/drawing/2014/main" xmlns="" id="{CDECAC04-1500-FB49-948E-2AD52ECE47B1}"/>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7">
                <a:extLst>
                  <a:ext uri="{FF2B5EF4-FFF2-40B4-BE49-F238E27FC236}">
                    <a16:creationId xmlns:a16="http://schemas.microsoft.com/office/drawing/2014/main" xmlns="" id="{5DD78A95-56B8-8A4C-930C-8B559E44FFC2}"/>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8">
                <a:extLst>
                  <a:ext uri="{FF2B5EF4-FFF2-40B4-BE49-F238E27FC236}">
                    <a16:creationId xmlns:a16="http://schemas.microsoft.com/office/drawing/2014/main" xmlns="" id="{24BD0CAF-DF82-4D45-939E-D1B148C310CB}"/>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9">
                <a:extLst>
                  <a:ext uri="{FF2B5EF4-FFF2-40B4-BE49-F238E27FC236}">
                    <a16:creationId xmlns:a16="http://schemas.microsoft.com/office/drawing/2014/main" xmlns="" id="{A0B8B80A-EC60-2A40-9F94-6074065B26A1}"/>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10">
                <a:extLst>
                  <a:ext uri="{FF2B5EF4-FFF2-40B4-BE49-F238E27FC236}">
                    <a16:creationId xmlns:a16="http://schemas.microsoft.com/office/drawing/2014/main" xmlns="" id="{A663402F-7445-594D-A643-C10F285A5BE5}"/>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11">
                <a:extLst>
                  <a:ext uri="{FF2B5EF4-FFF2-40B4-BE49-F238E27FC236}">
                    <a16:creationId xmlns:a16="http://schemas.microsoft.com/office/drawing/2014/main" xmlns="" id="{0EA70032-1A70-1345-8835-DA095D2EF347}"/>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12">
                <a:extLst>
                  <a:ext uri="{FF2B5EF4-FFF2-40B4-BE49-F238E27FC236}">
                    <a16:creationId xmlns:a16="http://schemas.microsoft.com/office/drawing/2014/main" xmlns="" id="{4B0DD274-F07A-A544-A399-063C0B089D89}"/>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Rectangle 613">
                <a:extLst>
                  <a:ext uri="{FF2B5EF4-FFF2-40B4-BE49-F238E27FC236}">
                    <a16:creationId xmlns:a16="http://schemas.microsoft.com/office/drawing/2014/main" xmlns="" id="{B0F85E34-2D03-3345-A4EF-FCAF59C342FF}"/>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Freeform 614">
                <a:extLst>
                  <a:ext uri="{FF2B5EF4-FFF2-40B4-BE49-F238E27FC236}">
                    <a16:creationId xmlns:a16="http://schemas.microsoft.com/office/drawing/2014/main" xmlns="" id="{27A63930-704B-FA45-B6BC-072FDE964B95}"/>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15">
                <a:extLst>
                  <a:ext uri="{FF2B5EF4-FFF2-40B4-BE49-F238E27FC236}">
                    <a16:creationId xmlns:a16="http://schemas.microsoft.com/office/drawing/2014/main" xmlns="" id="{0480B484-219A-C34D-9F88-7C7996B223F0}"/>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6">
                <a:extLst>
                  <a:ext uri="{FF2B5EF4-FFF2-40B4-BE49-F238E27FC236}">
                    <a16:creationId xmlns:a16="http://schemas.microsoft.com/office/drawing/2014/main" xmlns="" id="{9F658EA8-0D32-E94A-AC83-E2B966AA3FF2}"/>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7">
                <a:extLst>
                  <a:ext uri="{FF2B5EF4-FFF2-40B4-BE49-F238E27FC236}">
                    <a16:creationId xmlns:a16="http://schemas.microsoft.com/office/drawing/2014/main" xmlns="" id="{5CDF14F9-FB81-4146-836C-D7A0751B7731}"/>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8">
                <a:extLst>
                  <a:ext uri="{FF2B5EF4-FFF2-40B4-BE49-F238E27FC236}">
                    <a16:creationId xmlns:a16="http://schemas.microsoft.com/office/drawing/2014/main" xmlns="" id="{9804DF07-955E-E243-BFF6-09DBA86C2DF9}"/>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Freeform 619">
                <a:extLst>
                  <a:ext uri="{FF2B5EF4-FFF2-40B4-BE49-F238E27FC236}">
                    <a16:creationId xmlns:a16="http://schemas.microsoft.com/office/drawing/2014/main" xmlns="" id="{425E1F5C-0B28-BC49-9A43-74C48C99F647}"/>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20">
                <a:extLst>
                  <a:ext uri="{FF2B5EF4-FFF2-40B4-BE49-F238E27FC236}">
                    <a16:creationId xmlns:a16="http://schemas.microsoft.com/office/drawing/2014/main" xmlns="" id="{05C0795F-7FA5-CB47-93F0-5A8F4BBE4CA5}"/>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21">
                <a:extLst>
                  <a:ext uri="{FF2B5EF4-FFF2-40B4-BE49-F238E27FC236}">
                    <a16:creationId xmlns:a16="http://schemas.microsoft.com/office/drawing/2014/main" xmlns="" id="{8B31B448-BFE3-F94E-A25B-BFD047A02A33}"/>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22">
                <a:extLst>
                  <a:ext uri="{FF2B5EF4-FFF2-40B4-BE49-F238E27FC236}">
                    <a16:creationId xmlns:a16="http://schemas.microsoft.com/office/drawing/2014/main" xmlns="" id="{58CC914E-3479-174A-8B22-06C9536D38CB}"/>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23">
                <a:extLst>
                  <a:ext uri="{FF2B5EF4-FFF2-40B4-BE49-F238E27FC236}">
                    <a16:creationId xmlns:a16="http://schemas.microsoft.com/office/drawing/2014/main" xmlns="" id="{5C31FCE8-3392-9C41-A5F8-57ACE100A938}"/>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24">
                <a:extLst>
                  <a:ext uri="{FF2B5EF4-FFF2-40B4-BE49-F238E27FC236}">
                    <a16:creationId xmlns:a16="http://schemas.microsoft.com/office/drawing/2014/main" xmlns="" id="{6DB04212-5BE3-8742-93BF-4C4C4D87B535}"/>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25">
                <a:extLst>
                  <a:ext uri="{FF2B5EF4-FFF2-40B4-BE49-F238E27FC236}">
                    <a16:creationId xmlns:a16="http://schemas.microsoft.com/office/drawing/2014/main" xmlns="" id="{6B0D7A3E-7102-0C4D-89E5-CF64A98F4B33}"/>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6">
                <a:extLst>
                  <a:ext uri="{FF2B5EF4-FFF2-40B4-BE49-F238E27FC236}">
                    <a16:creationId xmlns:a16="http://schemas.microsoft.com/office/drawing/2014/main" xmlns="" id="{31C96119-9A8F-4F4A-BC44-C501911C7284}"/>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7">
                <a:extLst>
                  <a:ext uri="{FF2B5EF4-FFF2-40B4-BE49-F238E27FC236}">
                    <a16:creationId xmlns:a16="http://schemas.microsoft.com/office/drawing/2014/main" xmlns="" id="{02B842A4-3EAB-9044-A879-F55637DA90B2}"/>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8">
                <a:extLst>
                  <a:ext uri="{FF2B5EF4-FFF2-40B4-BE49-F238E27FC236}">
                    <a16:creationId xmlns:a16="http://schemas.microsoft.com/office/drawing/2014/main" xmlns="" id="{A0DC9299-8501-2141-B907-FA3BADCB42C4}"/>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9">
                <a:extLst>
                  <a:ext uri="{FF2B5EF4-FFF2-40B4-BE49-F238E27FC236}">
                    <a16:creationId xmlns:a16="http://schemas.microsoft.com/office/drawing/2014/main" xmlns="" id="{ED8B05F2-D88B-1747-9BBC-016FAAEED108}"/>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30">
                <a:extLst>
                  <a:ext uri="{FF2B5EF4-FFF2-40B4-BE49-F238E27FC236}">
                    <a16:creationId xmlns:a16="http://schemas.microsoft.com/office/drawing/2014/main" xmlns="" id="{BA809985-1D9A-314A-B2C4-7ED951B6E605}"/>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31">
                <a:extLst>
                  <a:ext uri="{FF2B5EF4-FFF2-40B4-BE49-F238E27FC236}">
                    <a16:creationId xmlns:a16="http://schemas.microsoft.com/office/drawing/2014/main" xmlns="" id="{2B00C22E-A036-A145-A97F-180590395D3C}"/>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32">
                <a:extLst>
                  <a:ext uri="{FF2B5EF4-FFF2-40B4-BE49-F238E27FC236}">
                    <a16:creationId xmlns:a16="http://schemas.microsoft.com/office/drawing/2014/main" xmlns="" id="{3C9442F0-BA5D-2C4E-8D25-8529CD4B2179}"/>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33">
                <a:extLst>
                  <a:ext uri="{FF2B5EF4-FFF2-40B4-BE49-F238E27FC236}">
                    <a16:creationId xmlns:a16="http://schemas.microsoft.com/office/drawing/2014/main" xmlns="" id="{2924A179-835B-384C-B7E8-04042CB7C7CF}"/>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34">
                <a:extLst>
                  <a:ext uri="{FF2B5EF4-FFF2-40B4-BE49-F238E27FC236}">
                    <a16:creationId xmlns:a16="http://schemas.microsoft.com/office/drawing/2014/main" xmlns="" id="{2B0A964F-EC7E-E94D-AA61-84206046463A}"/>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35">
                <a:extLst>
                  <a:ext uri="{FF2B5EF4-FFF2-40B4-BE49-F238E27FC236}">
                    <a16:creationId xmlns:a16="http://schemas.microsoft.com/office/drawing/2014/main" xmlns="" id="{6D43849D-E00E-6A4D-9F27-FBC40768E820}"/>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6">
                <a:extLst>
                  <a:ext uri="{FF2B5EF4-FFF2-40B4-BE49-F238E27FC236}">
                    <a16:creationId xmlns:a16="http://schemas.microsoft.com/office/drawing/2014/main" xmlns="" id="{25A5DB49-90DD-0545-9A63-863AA3099855}"/>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7">
                <a:extLst>
                  <a:ext uri="{FF2B5EF4-FFF2-40B4-BE49-F238E27FC236}">
                    <a16:creationId xmlns:a16="http://schemas.microsoft.com/office/drawing/2014/main" xmlns="" id="{CCD16D3A-265C-9C42-9000-C07CE45435F1}"/>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8">
                <a:extLst>
                  <a:ext uri="{FF2B5EF4-FFF2-40B4-BE49-F238E27FC236}">
                    <a16:creationId xmlns:a16="http://schemas.microsoft.com/office/drawing/2014/main" xmlns="" id="{2A06A359-3588-EC4E-9405-3C38F7AE5033}"/>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9">
                <a:extLst>
                  <a:ext uri="{FF2B5EF4-FFF2-40B4-BE49-F238E27FC236}">
                    <a16:creationId xmlns:a16="http://schemas.microsoft.com/office/drawing/2014/main" xmlns="" id="{6369054A-1C43-D342-92C4-526B2ECEA5C0}"/>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40">
                <a:extLst>
                  <a:ext uri="{FF2B5EF4-FFF2-40B4-BE49-F238E27FC236}">
                    <a16:creationId xmlns:a16="http://schemas.microsoft.com/office/drawing/2014/main" xmlns="" id="{CC172B0E-6F42-9B40-8D1C-1D1CB6B54819}"/>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41">
                <a:extLst>
                  <a:ext uri="{FF2B5EF4-FFF2-40B4-BE49-F238E27FC236}">
                    <a16:creationId xmlns:a16="http://schemas.microsoft.com/office/drawing/2014/main" xmlns="" id="{83A77F8B-6ABF-E240-A0B1-3EC072D10C6E}"/>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42">
                <a:extLst>
                  <a:ext uri="{FF2B5EF4-FFF2-40B4-BE49-F238E27FC236}">
                    <a16:creationId xmlns:a16="http://schemas.microsoft.com/office/drawing/2014/main" xmlns="" id="{854C1408-3389-3F4F-8BD1-3A074F350529}"/>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43">
                <a:extLst>
                  <a:ext uri="{FF2B5EF4-FFF2-40B4-BE49-F238E27FC236}">
                    <a16:creationId xmlns:a16="http://schemas.microsoft.com/office/drawing/2014/main" xmlns="" id="{D73CE41C-858A-CD4D-AE4C-159B97254C37}"/>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44">
                <a:extLst>
                  <a:ext uri="{FF2B5EF4-FFF2-40B4-BE49-F238E27FC236}">
                    <a16:creationId xmlns:a16="http://schemas.microsoft.com/office/drawing/2014/main" xmlns="" id="{7CE7FB71-9990-6143-A644-1465AB68C394}"/>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45">
                <a:extLst>
                  <a:ext uri="{FF2B5EF4-FFF2-40B4-BE49-F238E27FC236}">
                    <a16:creationId xmlns:a16="http://schemas.microsoft.com/office/drawing/2014/main" xmlns="" id="{FC3051A5-48DA-7B49-90C8-CD4D39514191}"/>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6">
                <a:extLst>
                  <a:ext uri="{FF2B5EF4-FFF2-40B4-BE49-F238E27FC236}">
                    <a16:creationId xmlns:a16="http://schemas.microsoft.com/office/drawing/2014/main" xmlns="" id="{6E8F3102-330C-6A43-970E-03D4928E77B3}"/>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7">
                <a:extLst>
                  <a:ext uri="{FF2B5EF4-FFF2-40B4-BE49-F238E27FC236}">
                    <a16:creationId xmlns:a16="http://schemas.microsoft.com/office/drawing/2014/main" xmlns="" id="{A1DD242C-103B-4044-8538-1F95824A377A}"/>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8">
                <a:extLst>
                  <a:ext uri="{FF2B5EF4-FFF2-40B4-BE49-F238E27FC236}">
                    <a16:creationId xmlns:a16="http://schemas.microsoft.com/office/drawing/2014/main" xmlns="" id="{F3300F25-F09A-BF41-8957-681E23F9AD02}"/>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9">
                <a:extLst>
                  <a:ext uri="{FF2B5EF4-FFF2-40B4-BE49-F238E27FC236}">
                    <a16:creationId xmlns:a16="http://schemas.microsoft.com/office/drawing/2014/main" xmlns="" id="{F372D536-23C0-5B43-84E2-34306EDD8EDB}"/>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50">
                <a:extLst>
                  <a:ext uri="{FF2B5EF4-FFF2-40B4-BE49-F238E27FC236}">
                    <a16:creationId xmlns:a16="http://schemas.microsoft.com/office/drawing/2014/main" xmlns="" id="{8A5B025E-19F4-5E40-9A79-B1EC77ED2DB7}"/>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51">
                <a:extLst>
                  <a:ext uri="{FF2B5EF4-FFF2-40B4-BE49-F238E27FC236}">
                    <a16:creationId xmlns:a16="http://schemas.microsoft.com/office/drawing/2014/main" xmlns="" id="{F8939035-9A33-F247-AEF7-34A99FE48495}"/>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52">
                <a:extLst>
                  <a:ext uri="{FF2B5EF4-FFF2-40B4-BE49-F238E27FC236}">
                    <a16:creationId xmlns:a16="http://schemas.microsoft.com/office/drawing/2014/main" xmlns="" id="{FB532D8D-F9E4-404A-B695-F7FE8FE088FA}"/>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53">
                <a:extLst>
                  <a:ext uri="{FF2B5EF4-FFF2-40B4-BE49-F238E27FC236}">
                    <a16:creationId xmlns:a16="http://schemas.microsoft.com/office/drawing/2014/main" xmlns="" id="{6DE1339F-E723-3743-9669-15E1059C2CEC}"/>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54">
                <a:extLst>
                  <a:ext uri="{FF2B5EF4-FFF2-40B4-BE49-F238E27FC236}">
                    <a16:creationId xmlns:a16="http://schemas.microsoft.com/office/drawing/2014/main" xmlns="" id="{4ACABA41-1F02-994F-9451-DD788EC8D035}"/>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55">
                <a:extLst>
                  <a:ext uri="{FF2B5EF4-FFF2-40B4-BE49-F238E27FC236}">
                    <a16:creationId xmlns:a16="http://schemas.microsoft.com/office/drawing/2014/main" xmlns="" id="{D21381F8-FE6D-F741-8A57-AADB992CEC0B}"/>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6">
                <a:extLst>
                  <a:ext uri="{FF2B5EF4-FFF2-40B4-BE49-F238E27FC236}">
                    <a16:creationId xmlns:a16="http://schemas.microsoft.com/office/drawing/2014/main" xmlns="" id="{9FAC437E-F54C-604E-B770-C43F99978D93}"/>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7">
                <a:extLst>
                  <a:ext uri="{FF2B5EF4-FFF2-40B4-BE49-F238E27FC236}">
                    <a16:creationId xmlns:a16="http://schemas.microsoft.com/office/drawing/2014/main" xmlns="" id="{A3015ED1-B5F0-9E4A-A1A7-1DEDA9ABC8B4}"/>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8">
                <a:extLst>
                  <a:ext uri="{FF2B5EF4-FFF2-40B4-BE49-F238E27FC236}">
                    <a16:creationId xmlns:a16="http://schemas.microsoft.com/office/drawing/2014/main" xmlns="" id="{9E92442F-1E02-EB40-AED5-B031DEB7780E}"/>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9">
                <a:extLst>
                  <a:ext uri="{FF2B5EF4-FFF2-40B4-BE49-F238E27FC236}">
                    <a16:creationId xmlns:a16="http://schemas.microsoft.com/office/drawing/2014/main" xmlns="" id="{A446EE6D-0CB3-B948-AD8F-349BD81F441B}"/>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60">
                <a:extLst>
                  <a:ext uri="{FF2B5EF4-FFF2-40B4-BE49-F238E27FC236}">
                    <a16:creationId xmlns:a16="http://schemas.microsoft.com/office/drawing/2014/main" xmlns="" id="{0D41385A-C600-6044-9E4E-AC5E5B57DD01}"/>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61">
                <a:extLst>
                  <a:ext uri="{FF2B5EF4-FFF2-40B4-BE49-F238E27FC236}">
                    <a16:creationId xmlns:a16="http://schemas.microsoft.com/office/drawing/2014/main" xmlns="" id="{2AC5CF32-69D5-FC4C-B9F0-599ADEE1F65C}"/>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62">
                <a:extLst>
                  <a:ext uri="{FF2B5EF4-FFF2-40B4-BE49-F238E27FC236}">
                    <a16:creationId xmlns:a16="http://schemas.microsoft.com/office/drawing/2014/main" xmlns="" id="{BBD8DFB7-6006-BA44-BFD3-E7DD4B58E14F}"/>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63">
                <a:extLst>
                  <a:ext uri="{FF2B5EF4-FFF2-40B4-BE49-F238E27FC236}">
                    <a16:creationId xmlns:a16="http://schemas.microsoft.com/office/drawing/2014/main" xmlns="" id="{22BB6E23-5EEA-E54E-B3A1-16782CB12F77}"/>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64">
                <a:extLst>
                  <a:ext uri="{FF2B5EF4-FFF2-40B4-BE49-F238E27FC236}">
                    <a16:creationId xmlns:a16="http://schemas.microsoft.com/office/drawing/2014/main" xmlns="" id="{BDA93568-6D52-0543-9DA5-0CC8FC009CDD}"/>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65">
                <a:extLst>
                  <a:ext uri="{FF2B5EF4-FFF2-40B4-BE49-F238E27FC236}">
                    <a16:creationId xmlns:a16="http://schemas.microsoft.com/office/drawing/2014/main" xmlns="" id="{9023CC6E-5C19-0B4A-AA4D-5C082977F5DC}"/>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6">
                <a:extLst>
                  <a:ext uri="{FF2B5EF4-FFF2-40B4-BE49-F238E27FC236}">
                    <a16:creationId xmlns:a16="http://schemas.microsoft.com/office/drawing/2014/main" xmlns="" id="{F991ED18-8F26-AD45-8561-009D71CA8A28}"/>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7">
                <a:extLst>
                  <a:ext uri="{FF2B5EF4-FFF2-40B4-BE49-F238E27FC236}">
                    <a16:creationId xmlns:a16="http://schemas.microsoft.com/office/drawing/2014/main" xmlns="" id="{3EC47CBF-508A-6B45-8B4B-7D29F1E0C4C7}"/>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8">
                <a:extLst>
                  <a:ext uri="{FF2B5EF4-FFF2-40B4-BE49-F238E27FC236}">
                    <a16:creationId xmlns:a16="http://schemas.microsoft.com/office/drawing/2014/main" xmlns="" id="{34D2791C-43D0-764D-88A8-78842C82CDF2}"/>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9">
                <a:extLst>
                  <a:ext uri="{FF2B5EF4-FFF2-40B4-BE49-F238E27FC236}">
                    <a16:creationId xmlns:a16="http://schemas.microsoft.com/office/drawing/2014/main" xmlns="" id="{BD63BF77-4BD6-A14D-971C-F627F7D30B52}"/>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70">
                <a:extLst>
                  <a:ext uri="{FF2B5EF4-FFF2-40B4-BE49-F238E27FC236}">
                    <a16:creationId xmlns:a16="http://schemas.microsoft.com/office/drawing/2014/main" xmlns="" id="{B2BFECE7-623D-234B-A84A-57EDEB07093B}"/>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71">
                <a:extLst>
                  <a:ext uri="{FF2B5EF4-FFF2-40B4-BE49-F238E27FC236}">
                    <a16:creationId xmlns:a16="http://schemas.microsoft.com/office/drawing/2014/main" xmlns="" id="{9BFC4818-65E3-5B4F-8614-CB721ADA0730}"/>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72">
                <a:extLst>
                  <a:ext uri="{FF2B5EF4-FFF2-40B4-BE49-F238E27FC236}">
                    <a16:creationId xmlns:a16="http://schemas.microsoft.com/office/drawing/2014/main" xmlns="" id="{37A1789F-7B48-F640-B15B-0CE5FB3733E2}"/>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73">
                <a:extLst>
                  <a:ext uri="{FF2B5EF4-FFF2-40B4-BE49-F238E27FC236}">
                    <a16:creationId xmlns:a16="http://schemas.microsoft.com/office/drawing/2014/main" xmlns="" id="{6187DA30-8FF6-514A-ABF4-98220E136537}"/>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74">
                <a:extLst>
                  <a:ext uri="{FF2B5EF4-FFF2-40B4-BE49-F238E27FC236}">
                    <a16:creationId xmlns:a16="http://schemas.microsoft.com/office/drawing/2014/main" xmlns="" id="{F932BA5E-0929-F840-8C0C-49D431F3EABA}"/>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75">
                <a:extLst>
                  <a:ext uri="{FF2B5EF4-FFF2-40B4-BE49-F238E27FC236}">
                    <a16:creationId xmlns:a16="http://schemas.microsoft.com/office/drawing/2014/main" xmlns="" id="{C4860F80-FA9C-094B-BD59-B5DF8FF67034}"/>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6">
                <a:extLst>
                  <a:ext uri="{FF2B5EF4-FFF2-40B4-BE49-F238E27FC236}">
                    <a16:creationId xmlns:a16="http://schemas.microsoft.com/office/drawing/2014/main" xmlns="" id="{408CB0AB-70DD-E842-8D44-A0147D8FE6D0}"/>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7">
                <a:extLst>
                  <a:ext uri="{FF2B5EF4-FFF2-40B4-BE49-F238E27FC236}">
                    <a16:creationId xmlns:a16="http://schemas.microsoft.com/office/drawing/2014/main" xmlns="" id="{428ECECD-EA74-E447-B7D3-DD477D6F73B2}"/>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8">
                <a:extLst>
                  <a:ext uri="{FF2B5EF4-FFF2-40B4-BE49-F238E27FC236}">
                    <a16:creationId xmlns:a16="http://schemas.microsoft.com/office/drawing/2014/main" xmlns="" id="{214E9BB9-E98D-BB49-AD12-8412348397C7}"/>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9">
                <a:extLst>
                  <a:ext uri="{FF2B5EF4-FFF2-40B4-BE49-F238E27FC236}">
                    <a16:creationId xmlns:a16="http://schemas.microsoft.com/office/drawing/2014/main" xmlns="" id="{F716D6A9-5DE5-FD4A-845C-0EDD3672A049}"/>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80">
                <a:extLst>
                  <a:ext uri="{FF2B5EF4-FFF2-40B4-BE49-F238E27FC236}">
                    <a16:creationId xmlns:a16="http://schemas.microsoft.com/office/drawing/2014/main" xmlns="" id="{E97DCF7E-2F06-7747-8855-AC2C362143EC}"/>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81">
                <a:extLst>
                  <a:ext uri="{FF2B5EF4-FFF2-40B4-BE49-F238E27FC236}">
                    <a16:creationId xmlns:a16="http://schemas.microsoft.com/office/drawing/2014/main" xmlns="" id="{C56802A9-5B0F-1A49-901B-56A13767BA96}"/>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82">
                <a:extLst>
                  <a:ext uri="{FF2B5EF4-FFF2-40B4-BE49-F238E27FC236}">
                    <a16:creationId xmlns:a16="http://schemas.microsoft.com/office/drawing/2014/main" xmlns="" id="{F1D1702E-FFB0-2345-8E5D-7E42AD148908}"/>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83">
                <a:extLst>
                  <a:ext uri="{FF2B5EF4-FFF2-40B4-BE49-F238E27FC236}">
                    <a16:creationId xmlns:a16="http://schemas.microsoft.com/office/drawing/2014/main" xmlns="" id="{72BC8D42-6721-604E-BEFA-2104866C9743}"/>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84">
                <a:extLst>
                  <a:ext uri="{FF2B5EF4-FFF2-40B4-BE49-F238E27FC236}">
                    <a16:creationId xmlns:a16="http://schemas.microsoft.com/office/drawing/2014/main" xmlns="" id="{C1335DE4-C400-A342-8F76-F3B96B941566}"/>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85">
                <a:extLst>
                  <a:ext uri="{FF2B5EF4-FFF2-40B4-BE49-F238E27FC236}">
                    <a16:creationId xmlns:a16="http://schemas.microsoft.com/office/drawing/2014/main" xmlns="" id="{62275CE1-C61E-6347-A918-698BABE7143D}"/>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6">
                <a:extLst>
                  <a:ext uri="{FF2B5EF4-FFF2-40B4-BE49-F238E27FC236}">
                    <a16:creationId xmlns:a16="http://schemas.microsoft.com/office/drawing/2014/main" xmlns="" id="{736DA125-1BD7-6A45-8E2D-AF6A7E4DAEF1}"/>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7">
                <a:extLst>
                  <a:ext uri="{FF2B5EF4-FFF2-40B4-BE49-F238E27FC236}">
                    <a16:creationId xmlns:a16="http://schemas.microsoft.com/office/drawing/2014/main" xmlns="" id="{ED04C272-2BEF-D443-9DA8-FE7BC5ED4AE8}"/>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8">
                <a:extLst>
                  <a:ext uri="{FF2B5EF4-FFF2-40B4-BE49-F238E27FC236}">
                    <a16:creationId xmlns:a16="http://schemas.microsoft.com/office/drawing/2014/main" xmlns="" id="{0C326DE7-85A0-774A-915C-FCD0EC370481}"/>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9">
                <a:extLst>
                  <a:ext uri="{FF2B5EF4-FFF2-40B4-BE49-F238E27FC236}">
                    <a16:creationId xmlns:a16="http://schemas.microsoft.com/office/drawing/2014/main" xmlns="" id="{8DC17795-EAE1-5742-98F8-24DD7C5A9BC6}"/>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90">
                <a:extLst>
                  <a:ext uri="{FF2B5EF4-FFF2-40B4-BE49-F238E27FC236}">
                    <a16:creationId xmlns:a16="http://schemas.microsoft.com/office/drawing/2014/main" xmlns="" id="{F1D8D0E6-8400-CD48-85B6-7A3CBA666B3A}"/>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91">
                <a:extLst>
                  <a:ext uri="{FF2B5EF4-FFF2-40B4-BE49-F238E27FC236}">
                    <a16:creationId xmlns:a16="http://schemas.microsoft.com/office/drawing/2014/main" xmlns="" id="{E20B6942-089B-D148-B354-48F7421A794D}"/>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92">
                <a:extLst>
                  <a:ext uri="{FF2B5EF4-FFF2-40B4-BE49-F238E27FC236}">
                    <a16:creationId xmlns:a16="http://schemas.microsoft.com/office/drawing/2014/main" xmlns="" id="{48B8AA8D-D300-134D-94E5-10E1A8EC28A2}"/>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93">
                <a:extLst>
                  <a:ext uri="{FF2B5EF4-FFF2-40B4-BE49-F238E27FC236}">
                    <a16:creationId xmlns:a16="http://schemas.microsoft.com/office/drawing/2014/main" xmlns="" id="{328645FF-30E0-B449-B50F-2087DE0AAC31}"/>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94">
                <a:extLst>
                  <a:ext uri="{FF2B5EF4-FFF2-40B4-BE49-F238E27FC236}">
                    <a16:creationId xmlns:a16="http://schemas.microsoft.com/office/drawing/2014/main" xmlns="" id="{93F954CB-E61D-9F41-A3CB-A9AF4A897153}"/>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95">
                <a:extLst>
                  <a:ext uri="{FF2B5EF4-FFF2-40B4-BE49-F238E27FC236}">
                    <a16:creationId xmlns:a16="http://schemas.microsoft.com/office/drawing/2014/main" xmlns="" id="{D0973696-293B-924F-B012-696AEE62F8D7}"/>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6">
                <a:extLst>
                  <a:ext uri="{FF2B5EF4-FFF2-40B4-BE49-F238E27FC236}">
                    <a16:creationId xmlns:a16="http://schemas.microsoft.com/office/drawing/2014/main" xmlns="" id="{853C9636-CB07-B042-9EA6-44AC6972B560}"/>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7">
                <a:extLst>
                  <a:ext uri="{FF2B5EF4-FFF2-40B4-BE49-F238E27FC236}">
                    <a16:creationId xmlns:a16="http://schemas.microsoft.com/office/drawing/2014/main" xmlns="" id="{A7882791-5DC3-194E-AC84-8C4CAEFAEA11}"/>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8">
                <a:extLst>
                  <a:ext uri="{FF2B5EF4-FFF2-40B4-BE49-F238E27FC236}">
                    <a16:creationId xmlns:a16="http://schemas.microsoft.com/office/drawing/2014/main" xmlns="" id="{BE29604F-080E-1144-B57D-76A982C97FE0}"/>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9">
                <a:extLst>
                  <a:ext uri="{FF2B5EF4-FFF2-40B4-BE49-F238E27FC236}">
                    <a16:creationId xmlns:a16="http://schemas.microsoft.com/office/drawing/2014/main" xmlns="" id="{ED6A3628-805B-4D4D-B597-E70B8D06767A}"/>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700">
                <a:extLst>
                  <a:ext uri="{FF2B5EF4-FFF2-40B4-BE49-F238E27FC236}">
                    <a16:creationId xmlns:a16="http://schemas.microsoft.com/office/drawing/2014/main" xmlns="" id="{DE3F6BB6-78BA-D340-9FF2-C4A6C1986DA6}"/>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701">
                <a:extLst>
                  <a:ext uri="{FF2B5EF4-FFF2-40B4-BE49-F238E27FC236}">
                    <a16:creationId xmlns:a16="http://schemas.microsoft.com/office/drawing/2014/main" xmlns="" id="{B122AFF2-8A0B-614A-B968-F03B2A4B16DE}"/>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702">
                <a:extLst>
                  <a:ext uri="{FF2B5EF4-FFF2-40B4-BE49-F238E27FC236}">
                    <a16:creationId xmlns:a16="http://schemas.microsoft.com/office/drawing/2014/main" xmlns="" id="{4F2198E1-E192-8E4A-9868-9577A59207F7}"/>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703">
                <a:extLst>
                  <a:ext uri="{FF2B5EF4-FFF2-40B4-BE49-F238E27FC236}">
                    <a16:creationId xmlns:a16="http://schemas.microsoft.com/office/drawing/2014/main" xmlns="" id="{B06AC389-65AB-364F-B45A-339285C25021}"/>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704">
                <a:extLst>
                  <a:ext uri="{FF2B5EF4-FFF2-40B4-BE49-F238E27FC236}">
                    <a16:creationId xmlns:a16="http://schemas.microsoft.com/office/drawing/2014/main" xmlns="" id="{96AC7DB8-5DBE-384B-9FF3-10BD75F0AA95}"/>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705">
                <a:extLst>
                  <a:ext uri="{FF2B5EF4-FFF2-40B4-BE49-F238E27FC236}">
                    <a16:creationId xmlns:a16="http://schemas.microsoft.com/office/drawing/2014/main" xmlns="" id="{E18EE584-E042-4A4C-9806-AC0B949B45D6}"/>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6">
                <a:extLst>
                  <a:ext uri="{FF2B5EF4-FFF2-40B4-BE49-F238E27FC236}">
                    <a16:creationId xmlns:a16="http://schemas.microsoft.com/office/drawing/2014/main" xmlns="" id="{A9066FB3-CF68-6847-96A1-59064C39C867}"/>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7">
                <a:extLst>
                  <a:ext uri="{FF2B5EF4-FFF2-40B4-BE49-F238E27FC236}">
                    <a16:creationId xmlns:a16="http://schemas.microsoft.com/office/drawing/2014/main" xmlns="" id="{A6EB9006-236D-634E-AC4E-C2474C4D9D9C}"/>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8">
                <a:extLst>
                  <a:ext uri="{FF2B5EF4-FFF2-40B4-BE49-F238E27FC236}">
                    <a16:creationId xmlns:a16="http://schemas.microsoft.com/office/drawing/2014/main" xmlns="" id="{B1AFE08D-D836-C04E-B50B-CC52C50D5245}"/>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9">
                <a:extLst>
                  <a:ext uri="{FF2B5EF4-FFF2-40B4-BE49-F238E27FC236}">
                    <a16:creationId xmlns:a16="http://schemas.microsoft.com/office/drawing/2014/main" xmlns="" id="{1A4DC95B-560B-934F-BFC0-D3A60F05D86E}"/>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10">
                <a:extLst>
                  <a:ext uri="{FF2B5EF4-FFF2-40B4-BE49-F238E27FC236}">
                    <a16:creationId xmlns:a16="http://schemas.microsoft.com/office/drawing/2014/main" xmlns="" id="{78702337-0650-1E40-93D4-C0A96E6F5F9F}"/>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11">
                <a:extLst>
                  <a:ext uri="{FF2B5EF4-FFF2-40B4-BE49-F238E27FC236}">
                    <a16:creationId xmlns:a16="http://schemas.microsoft.com/office/drawing/2014/main" xmlns="" id="{458BDE84-41BF-444A-BEE5-2B1F9B1FC5E1}"/>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12">
                <a:extLst>
                  <a:ext uri="{FF2B5EF4-FFF2-40B4-BE49-F238E27FC236}">
                    <a16:creationId xmlns:a16="http://schemas.microsoft.com/office/drawing/2014/main" xmlns="" id="{457CBF59-58CF-F54A-8ED9-6F5A97F1746F}"/>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13">
                <a:extLst>
                  <a:ext uri="{FF2B5EF4-FFF2-40B4-BE49-F238E27FC236}">
                    <a16:creationId xmlns:a16="http://schemas.microsoft.com/office/drawing/2014/main" xmlns="" id="{88A8CE7C-A11C-1B44-9D70-D38557A88412}"/>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14">
                <a:extLst>
                  <a:ext uri="{FF2B5EF4-FFF2-40B4-BE49-F238E27FC236}">
                    <a16:creationId xmlns:a16="http://schemas.microsoft.com/office/drawing/2014/main" xmlns="" id="{273FE864-1DCB-534D-92D7-78402BCA4428}"/>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15">
                <a:extLst>
                  <a:ext uri="{FF2B5EF4-FFF2-40B4-BE49-F238E27FC236}">
                    <a16:creationId xmlns:a16="http://schemas.microsoft.com/office/drawing/2014/main" xmlns="" id="{025B7908-440C-0541-A368-B28907DAEAC7}"/>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6">
                <a:extLst>
                  <a:ext uri="{FF2B5EF4-FFF2-40B4-BE49-F238E27FC236}">
                    <a16:creationId xmlns:a16="http://schemas.microsoft.com/office/drawing/2014/main" xmlns="" id="{285B29FD-4DCE-BA4E-96D5-6D0D120022F3}"/>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7">
                <a:extLst>
                  <a:ext uri="{FF2B5EF4-FFF2-40B4-BE49-F238E27FC236}">
                    <a16:creationId xmlns:a16="http://schemas.microsoft.com/office/drawing/2014/main" xmlns="" id="{C1596E32-1487-1545-A37F-A5B289B5C813}"/>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8">
                <a:extLst>
                  <a:ext uri="{FF2B5EF4-FFF2-40B4-BE49-F238E27FC236}">
                    <a16:creationId xmlns:a16="http://schemas.microsoft.com/office/drawing/2014/main" xmlns="" id="{6B5D8410-5D19-8146-8161-4719BD1F60CE}"/>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9">
                <a:extLst>
                  <a:ext uri="{FF2B5EF4-FFF2-40B4-BE49-F238E27FC236}">
                    <a16:creationId xmlns:a16="http://schemas.microsoft.com/office/drawing/2014/main" xmlns="" id="{35CF214B-7A24-CB4B-8C28-3FE2BCE8B493}"/>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20">
                <a:extLst>
                  <a:ext uri="{FF2B5EF4-FFF2-40B4-BE49-F238E27FC236}">
                    <a16:creationId xmlns:a16="http://schemas.microsoft.com/office/drawing/2014/main" xmlns="" id="{D47F1FE0-FF75-FD47-98EE-4D5AD80D7432}"/>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21">
                <a:extLst>
                  <a:ext uri="{FF2B5EF4-FFF2-40B4-BE49-F238E27FC236}">
                    <a16:creationId xmlns:a16="http://schemas.microsoft.com/office/drawing/2014/main" xmlns="" id="{C7735773-4E53-724D-8C34-1882B48A4A1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22">
                <a:extLst>
                  <a:ext uri="{FF2B5EF4-FFF2-40B4-BE49-F238E27FC236}">
                    <a16:creationId xmlns:a16="http://schemas.microsoft.com/office/drawing/2014/main" xmlns="" id="{9EC00CA1-1C2A-8549-9C70-13B8110C696B}"/>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23">
                <a:extLst>
                  <a:ext uri="{FF2B5EF4-FFF2-40B4-BE49-F238E27FC236}">
                    <a16:creationId xmlns:a16="http://schemas.microsoft.com/office/drawing/2014/main" xmlns="" id="{383CBA15-5F8D-F940-8CE3-3FB907D326FC}"/>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24">
                <a:extLst>
                  <a:ext uri="{FF2B5EF4-FFF2-40B4-BE49-F238E27FC236}">
                    <a16:creationId xmlns:a16="http://schemas.microsoft.com/office/drawing/2014/main" xmlns="" id="{2218CC2E-4287-EF45-847B-02C9951FADF8}"/>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25">
                <a:extLst>
                  <a:ext uri="{FF2B5EF4-FFF2-40B4-BE49-F238E27FC236}">
                    <a16:creationId xmlns:a16="http://schemas.microsoft.com/office/drawing/2014/main" xmlns="" id="{1A475D5F-763E-B14C-B52B-D614DEE4BB60}"/>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6">
                <a:extLst>
                  <a:ext uri="{FF2B5EF4-FFF2-40B4-BE49-F238E27FC236}">
                    <a16:creationId xmlns:a16="http://schemas.microsoft.com/office/drawing/2014/main" xmlns="" id="{0CE2914D-CB01-2A49-8487-F2A68D5FDC1A}"/>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7">
                <a:extLst>
                  <a:ext uri="{FF2B5EF4-FFF2-40B4-BE49-F238E27FC236}">
                    <a16:creationId xmlns:a16="http://schemas.microsoft.com/office/drawing/2014/main" xmlns="" id="{A97F50B0-751F-5A49-BA8B-93278EA5E92D}"/>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8">
                <a:extLst>
                  <a:ext uri="{FF2B5EF4-FFF2-40B4-BE49-F238E27FC236}">
                    <a16:creationId xmlns:a16="http://schemas.microsoft.com/office/drawing/2014/main" xmlns="" id="{F80158FD-E8A7-F949-96B2-740FB256536E}"/>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9">
                <a:extLst>
                  <a:ext uri="{FF2B5EF4-FFF2-40B4-BE49-F238E27FC236}">
                    <a16:creationId xmlns:a16="http://schemas.microsoft.com/office/drawing/2014/main" xmlns="" id="{EDD8FD70-6084-0C48-BEEF-D3CBE4DB95DA}"/>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30">
                <a:extLst>
                  <a:ext uri="{FF2B5EF4-FFF2-40B4-BE49-F238E27FC236}">
                    <a16:creationId xmlns:a16="http://schemas.microsoft.com/office/drawing/2014/main" xmlns="" id="{4EEAAB2C-3C85-0041-B71D-1DA4F0E56EB6}"/>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31">
                <a:extLst>
                  <a:ext uri="{FF2B5EF4-FFF2-40B4-BE49-F238E27FC236}">
                    <a16:creationId xmlns:a16="http://schemas.microsoft.com/office/drawing/2014/main" xmlns="" id="{17C323C9-FFE0-4F4D-8CF3-B4B45C3926BA}"/>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32">
                <a:extLst>
                  <a:ext uri="{FF2B5EF4-FFF2-40B4-BE49-F238E27FC236}">
                    <a16:creationId xmlns:a16="http://schemas.microsoft.com/office/drawing/2014/main" xmlns="" id="{11844A33-CA72-474F-8F1D-2B08CF9CDBF1}"/>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33">
                <a:extLst>
                  <a:ext uri="{FF2B5EF4-FFF2-40B4-BE49-F238E27FC236}">
                    <a16:creationId xmlns:a16="http://schemas.microsoft.com/office/drawing/2014/main" xmlns="" id="{9E8BEFE7-F8D7-1346-9333-D754C405E25D}"/>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34">
                <a:extLst>
                  <a:ext uri="{FF2B5EF4-FFF2-40B4-BE49-F238E27FC236}">
                    <a16:creationId xmlns:a16="http://schemas.microsoft.com/office/drawing/2014/main" xmlns="" id="{A0B49408-5E80-0D4B-B234-6FFAC3D70D62}"/>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35">
                <a:extLst>
                  <a:ext uri="{FF2B5EF4-FFF2-40B4-BE49-F238E27FC236}">
                    <a16:creationId xmlns:a16="http://schemas.microsoft.com/office/drawing/2014/main" xmlns="" id="{E44B67AB-CF29-1549-93D7-7FE31BCC1F84}"/>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6">
                <a:extLst>
                  <a:ext uri="{FF2B5EF4-FFF2-40B4-BE49-F238E27FC236}">
                    <a16:creationId xmlns:a16="http://schemas.microsoft.com/office/drawing/2014/main" xmlns="" id="{2C397E12-A206-6644-A440-FA953E9C5228}"/>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7">
                <a:extLst>
                  <a:ext uri="{FF2B5EF4-FFF2-40B4-BE49-F238E27FC236}">
                    <a16:creationId xmlns:a16="http://schemas.microsoft.com/office/drawing/2014/main" xmlns="" id="{5FBA2A1C-C8F3-2447-8930-4BAD5EDE814A}"/>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8">
                <a:extLst>
                  <a:ext uri="{FF2B5EF4-FFF2-40B4-BE49-F238E27FC236}">
                    <a16:creationId xmlns:a16="http://schemas.microsoft.com/office/drawing/2014/main" xmlns="" id="{9389A7FD-1903-E246-A30F-170FD23B1F14}"/>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9">
                <a:extLst>
                  <a:ext uri="{FF2B5EF4-FFF2-40B4-BE49-F238E27FC236}">
                    <a16:creationId xmlns:a16="http://schemas.microsoft.com/office/drawing/2014/main" xmlns="" id="{78793955-8538-BB48-BDA3-C15D2074A6BF}"/>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40">
                <a:extLst>
                  <a:ext uri="{FF2B5EF4-FFF2-40B4-BE49-F238E27FC236}">
                    <a16:creationId xmlns:a16="http://schemas.microsoft.com/office/drawing/2014/main" xmlns="" id="{011CF043-0AD7-DC43-A656-C43801E59B7D}"/>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41">
                <a:extLst>
                  <a:ext uri="{FF2B5EF4-FFF2-40B4-BE49-F238E27FC236}">
                    <a16:creationId xmlns:a16="http://schemas.microsoft.com/office/drawing/2014/main" xmlns="" id="{D2EF762D-6F61-F049-B9A3-A2AD801B2538}"/>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42">
                <a:extLst>
                  <a:ext uri="{FF2B5EF4-FFF2-40B4-BE49-F238E27FC236}">
                    <a16:creationId xmlns:a16="http://schemas.microsoft.com/office/drawing/2014/main" xmlns="" id="{1BEBD963-6587-3B4B-8E76-8FCA8A16440E}"/>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43">
                <a:extLst>
                  <a:ext uri="{FF2B5EF4-FFF2-40B4-BE49-F238E27FC236}">
                    <a16:creationId xmlns:a16="http://schemas.microsoft.com/office/drawing/2014/main" xmlns="" id="{A4D0788E-6A50-1F40-A8F3-E222069FC753}"/>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44">
                <a:extLst>
                  <a:ext uri="{FF2B5EF4-FFF2-40B4-BE49-F238E27FC236}">
                    <a16:creationId xmlns:a16="http://schemas.microsoft.com/office/drawing/2014/main" xmlns="" id="{467A8620-1233-B749-8BAF-244AE2BE8C33}"/>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45">
                <a:extLst>
                  <a:ext uri="{FF2B5EF4-FFF2-40B4-BE49-F238E27FC236}">
                    <a16:creationId xmlns:a16="http://schemas.microsoft.com/office/drawing/2014/main" xmlns="" id="{89A08A03-53CB-A640-B3A0-5450B1F3AA34}"/>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6">
                <a:extLst>
                  <a:ext uri="{FF2B5EF4-FFF2-40B4-BE49-F238E27FC236}">
                    <a16:creationId xmlns:a16="http://schemas.microsoft.com/office/drawing/2014/main" xmlns="" id="{5BBDBD43-10C7-E244-AEE4-DF1606C72E64}"/>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7">
                <a:extLst>
                  <a:ext uri="{FF2B5EF4-FFF2-40B4-BE49-F238E27FC236}">
                    <a16:creationId xmlns:a16="http://schemas.microsoft.com/office/drawing/2014/main" xmlns="" id="{B1E4A755-2130-E142-AAE8-9CE1F188F889}"/>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8">
                <a:extLst>
                  <a:ext uri="{FF2B5EF4-FFF2-40B4-BE49-F238E27FC236}">
                    <a16:creationId xmlns:a16="http://schemas.microsoft.com/office/drawing/2014/main" xmlns="" id="{63F5B4A6-5DE3-CE48-BC17-2B2BBF124D80}"/>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9">
                <a:extLst>
                  <a:ext uri="{FF2B5EF4-FFF2-40B4-BE49-F238E27FC236}">
                    <a16:creationId xmlns:a16="http://schemas.microsoft.com/office/drawing/2014/main" xmlns="" id="{B9A06768-1650-C842-B338-1BCE5F1649AA}"/>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50">
                <a:extLst>
                  <a:ext uri="{FF2B5EF4-FFF2-40B4-BE49-F238E27FC236}">
                    <a16:creationId xmlns:a16="http://schemas.microsoft.com/office/drawing/2014/main" xmlns="" id="{EE7C023A-C88C-6847-BFB5-F201794DA8A4}"/>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51">
                <a:extLst>
                  <a:ext uri="{FF2B5EF4-FFF2-40B4-BE49-F238E27FC236}">
                    <a16:creationId xmlns:a16="http://schemas.microsoft.com/office/drawing/2014/main" xmlns="" id="{40B794E7-C50E-C945-8AE4-424257FA6A7F}"/>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52">
                <a:extLst>
                  <a:ext uri="{FF2B5EF4-FFF2-40B4-BE49-F238E27FC236}">
                    <a16:creationId xmlns:a16="http://schemas.microsoft.com/office/drawing/2014/main" xmlns="" id="{92FB4A1A-F884-F948-8F35-669B72714953}"/>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53">
                <a:extLst>
                  <a:ext uri="{FF2B5EF4-FFF2-40B4-BE49-F238E27FC236}">
                    <a16:creationId xmlns:a16="http://schemas.microsoft.com/office/drawing/2014/main" xmlns="" id="{FF2A9166-5126-9141-90EF-AA7FECDCB44B}"/>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54">
                <a:extLst>
                  <a:ext uri="{FF2B5EF4-FFF2-40B4-BE49-F238E27FC236}">
                    <a16:creationId xmlns:a16="http://schemas.microsoft.com/office/drawing/2014/main" xmlns="" id="{D2049704-0AC5-0347-808D-0819D9C792BD}"/>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55">
                <a:extLst>
                  <a:ext uri="{FF2B5EF4-FFF2-40B4-BE49-F238E27FC236}">
                    <a16:creationId xmlns:a16="http://schemas.microsoft.com/office/drawing/2014/main" xmlns="" id="{6A7AC99E-3E07-8B47-8ABE-BEC149AC44F2}"/>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6">
                <a:extLst>
                  <a:ext uri="{FF2B5EF4-FFF2-40B4-BE49-F238E27FC236}">
                    <a16:creationId xmlns:a16="http://schemas.microsoft.com/office/drawing/2014/main" xmlns="" id="{556BBD3B-A458-134B-B124-1E29588C9136}"/>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7">
                <a:extLst>
                  <a:ext uri="{FF2B5EF4-FFF2-40B4-BE49-F238E27FC236}">
                    <a16:creationId xmlns:a16="http://schemas.microsoft.com/office/drawing/2014/main" xmlns="" id="{05E25934-6B7C-4940-9E79-CAA13B6D8B27}"/>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8">
                <a:extLst>
                  <a:ext uri="{FF2B5EF4-FFF2-40B4-BE49-F238E27FC236}">
                    <a16:creationId xmlns:a16="http://schemas.microsoft.com/office/drawing/2014/main" xmlns="" id="{4FCBEAD6-C6F1-C34D-93AD-8C1C7E8587E5}"/>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9">
                <a:extLst>
                  <a:ext uri="{FF2B5EF4-FFF2-40B4-BE49-F238E27FC236}">
                    <a16:creationId xmlns:a16="http://schemas.microsoft.com/office/drawing/2014/main" xmlns="" id="{5809F60E-0AAB-1245-86E9-439236429EFF}"/>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60">
                <a:extLst>
                  <a:ext uri="{FF2B5EF4-FFF2-40B4-BE49-F238E27FC236}">
                    <a16:creationId xmlns:a16="http://schemas.microsoft.com/office/drawing/2014/main" xmlns="" id="{52A2F9C4-E1BD-3E4D-85C8-6D8C2CDA6EFD}"/>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61">
                <a:extLst>
                  <a:ext uri="{FF2B5EF4-FFF2-40B4-BE49-F238E27FC236}">
                    <a16:creationId xmlns:a16="http://schemas.microsoft.com/office/drawing/2014/main" xmlns="" id="{8B7C3639-4026-E140-A551-5EF8BAA92F5C}"/>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62">
                <a:extLst>
                  <a:ext uri="{FF2B5EF4-FFF2-40B4-BE49-F238E27FC236}">
                    <a16:creationId xmlns:a16="http://schemas.microsoft.com/office/drawing/2014/main" xmlns="" id="{0B86CC98-E3E7-444B-A242-A1056176BE5A}"/>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63">
                <a:extLst>
                  <a:ext uri="{FF2B5EF4-FFF2-40B4-BE49-F238E27FC236}">
                    <a16:creationId xmlns:a16="http://schemas.microsoft.com/office/drawing/2014/main" xmlns="" id="{3C778721-1C92-DE4A-BE40-7D1D3AC5D60B}"/>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64">
                <a:extLst>
                  <a:ext uri="{FF2B5EF4-FFF2-40B4-BE49-F238E27FC236}">
                    <a16:creationId xmlns:a16="http://schemas.microsoft.com/office/drawing/2014/main" xmlns="" id="{02DEEA12-C1BA-8C4C-9DFD-5DDC7D0F9194}"/>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65">
                <a:extLst>
                  <a:ext uri="{FF2B5EF4-FFF2-40B4-BE49-F238E27FC236}">
                    <a16:creationId xmlns:a16="http://schemas.microsoft.com/office/drawing/2014/main" xmlns="" id="{6C6724AB-2717-C445-BEAA-CE794A45A4D8}"/>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6">
                <a:extLst>
                  <a:ext uri="{FF2B5EF4-FFF2-40B4-BE49-F238E27FC236}">
                    <a16:creationId xmlns:a16="http://schemas.microsoft.com/office/drawing/2014/main" xmlns="" id="{35AC0932-D87B-CD40-950B-ED2A8BC57786}"/>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7">
                <a:extLst>
                  <a:ext uri="{FF2B5EF4-FFF2-40B4-BE49-F238E27FC236}">
                    <a16:creationId xmlns:a16="http://schemas.microsoft.com/office/drawing/2014/main" xmlns="" id="{55F36C99-B3E0-434F-96AB-93D09A16263E}"/>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8">
                <a:extLst>
                  <a:ext uri="{FF2B5EF4-FFF2-40B4-BE49-F238E27FC236}">
                    <a16:creationId xmlns:a16="http://schemas.microsoft.com/office/drawing/2014/main" xmlns="" id="{1A5B2D7A-57C7-C34A-80E7-519FF73230F0}"/>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9">
                <a:extLst>
                  <a:ext uri="{FF2B5EF4-FFF2-40B4-BE49-F238E27FC236}">
                    <a16:creationId xmlns:a16="http://schemas.microsoft.com/office/drawing/2014/main" xmlns="" id="{C0C7F4FA-5009-784A-A97B-40BE2F47F202}"/>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70">
                <a:extLst>
                  <a:ext uri="{FF2B5EF4-FFF2-40B4-BE49-F238E27FC236}">
                    <a16:creationId xmlns:a16="http://schemas.microsoft.com/office/drawing/2014/main" xmlns="" id="{F573DB94-1A46-6D4D-B332-DE00B160C5AE}"/>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71">
                <a:extLst>
                  <a:ext uri="{FF2B5EF4-FFF2-40B4-BE49-F238E27FC236}">
                    <a16:creationId xmlns:a16="http://schemas.microsoft.com/office/drawing/2014/main" xmlns="" id="{184B8139-8920-0E48-ADA7-FD3E5A8AFCB1}"/>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72">
                <a:extLst>
                  <a:ext uri="{FF2B5EF4-FFF2-40B4-BE49-F238E27FC236}">
                    <a16:creationId xmlns:a16="http://schemas.microsoft.com/office/drawing/2014/main" xmlns="" id="{4D7A80B3-E6C6-404B-9C4D-364DB91811CA}"/>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73">
                <a:extLst>
                  <a:ext uri="{FF2B5EF4-FFF2-40B4-BE49-F238E27FC236}">
                    <a16:creationId xmlns:a16="http://schemas.microsoft.com/office/drawing/2014/main" xmlns="" id="{1B199A13-50C1-164E-8725-7450C0E2DFE4}"/>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74">
                <a:extLst>
                  <a:ext uri="{FF2B5EF4-FFF2-40B4-BE49-F238E27FC236}">
                    <a16:creationId xmlns:a16="http://schemas.microsoft.com/office/drawing/2014/main" xmlns="" id="{9B307A52-CBF0-8346-9B2E-DECCEB6E78DE}"/>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75">
                <a:extLst>
                  <a:ext uri="{FF2B5EF4-FFF2-40B4-BE49-F238E27FC236}">
                    <a16:creationId xmlns:a16="http://schemas.microsoft.com/office/drawing/2014/main" xmlns="" id="{BEA43EB8-CA7A-D74F-9D33-6C9134947864}"/>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6">
                <a:extLst>
                  <a:ext uri="{FF2B5EF4-FFF2-40B4-BE49-F238E27FC236}">
                    <a16:creationId xmlns:a16="http://schemas.microsoft.com/office/drawing/2014/main" xmlns="" id="{6B6EB76D-2919-E545-8949-745117B33E93}"/>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7">
                <a:extLst>
                  <a:ext uri="{FF2B5EF4-FFF2-40B4-BE49-F238E27FC236}">
                    <a16:creationId xmlns:a16="http://schemas.microsoft.com/office/drawing/2014/main" xmlns="" id="{1AD23A7B-C6D9-6B4D-98D6-1B3BCCEFAE94}"/>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8">
                <a:extLst>
                  <a:ext uri="{FF2B5EF4-FFF2-40B4-BE49-F238E27FC236}">
                    <a16:creationId xmlns:a16="http://schemas.microsoft.com/office/drawing/2014/main" xmlns="" id="{DF18EBD3-4F2F-7045-BC07-A4A4579B48F1}"/>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9">
                <a:extLst>
                  <a:ext uri="{FF2B5EF4-FFF2-40B4-BE49-F238E27FC236}">
                    <a16:creationId xmlns:a16="http://schemas.microsoft.com/office/drawing/2014/main" xmlns="" id="{25A8B56D-05BF-1045-AD0E-9E7E30DD8A7A}"/>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80">
                <a:extLst>
                  <a:ext uri="{FF2B5EF4-FFF2-40B4-BE49-F238E27FC236}">
                    <a16:creationId xmlns:a16="http://schemas.microsoft.com/office/drawing/2014/main" xmlns="" id="{7F8453EF-FA3F-E142-95FF-61B43160C747}"/>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82">
                <a:extLst>
                  <a:ext uri="{FF2B5EF4-FFF2-40B4-BE49-F238E27FC236}">
                    <a16:creationId xmlns:a16="http://schemas.microsoft.com/office/drawing/2014/main" xmlns="" id="{8BD2713F-A1BC-4F44-AC17-69A1D520B99F}"/>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83">
                <a:extLst>
                  <a:ext uri="{FF2B5EF4-FFF2-40B4-BE49-F238E27FC236}">
                    <a16:creationId xmlns:a16="http://schemas.microsoft.com/office/drawing/2014/main" xmlns="" id="{A6C6385C-3826-F845-8F2A-47A11FFC5B9E}"/>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84">
                <a:extLst>
                  <a:ext uri="{FF2B5EF4-FFF2-40B4-BE49-F238E27FC236}">
                    <a16:creationId xmlns:a16="http://schemas.microsoft.com/office/drawing/2014/main" xmlns="" id="{F34A7E59-1589-EE4A-8EC3-760E9EEFC4E1}"/>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85">
                <a:extLst>
                  <a:ext uri="{FF2B5EF4-FFF2-40B4-BE49-F238E27FC236}">
                    <a16:creationId xmlns:a16="http://schemas.microsoft.com/office/drawing/2014/main" xmlns="" id="{D33F8706-C6B0-8A47-8FD2-B60F0A963F88}"/>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86">
                <a:extLst>
                  <a:ext uri="{FF2B5EF4-FFF2-40B4-BE49-F238E27FC236}">
                    <a16:creationId xmlns:a16="http://schemas.microsoft.com/office/drawing/2014/main" xmlns="" id="{5B09FEFC-C7FE-544E-ADBA-E007DE5DEFAD}"/>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7">
                <a:extLst>
                  <a:ext uri="{FF2B5EF4-FFF2-40B4-BE49-F238E27FC236}">
                    <a16:creationId xmlns:a16="http://schemas.microsoft.com/office/drawing/2014/main" xmlns="" id="{1C48DE15-51F7-5940-991A-8A620344AF1B}"/>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8">
                <a:extLst>
                  <a:ext uri="{FF2B5EF4-FFF2-40B4-BE49-F238E27FC236}">
                    <a16:creationId xmlns:a16="http://schemas.microsoft.com/office/drawing/2014/main" xmlns="" id="{065A8D28-DDC6-EC40-99DD-52E1A670562A}"/>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9">
                <a:extLst>
                  <a:ext uri="{FF2B5EF4-FFF2-40B4-BE49-F238E27FC236}">
                    <a16:creationId xmlns:a16="http://schemas.microsoft.com/office/drawing/2014/main" xmlns="" id="{C1C7F6A0-B88F-D54A-99D6-EE7A848DDE77}"/>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90">
                <a:extLst>
                  <a:ext uri="{FF2B5EF4-FFF2-40B4-BE49-F238E27FC236}">
                    <a16:creationId xmlns:a16="http://schemas.microsoft.com/office/drawing/2014/main" xmlns="" id="{33A43C50-4C06-C640-9404-A46CBFBB9746}"/>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91">
                <a:extLst>
                  <a:ext uri="{FF2B5EF4-FFF2-40B4-BE49-F238E27FC236}">
                    <a16:creationId xmlns:a16="http://schemas.microsoft.com/office/drawing/2014/main" xmlns="" id="{46ED3CC0-34E9-DA46-B343-2D0D624E890A}"/>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92">
                <a:extLst>
                  <a:ext uri="{FF2B5EF4-FFF2-40B4-BE49-F238E27FC236}">
                    <a16:creationId xmlns:a16="http://schemas.microsoft.com/office/drawing/2014/main" xmlns="" id="{25A59D0A-DF6D-8C49-9942-55A57E4D63E1}"/>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93">
                <a:extLst>
                  <a:ext uri="{FF2B5EF4-FFF2-40B4-BE49-F238E27FC236}">
                    <a16:creationId xmlns:a16="http://schemas.microsoft.com/office/drawing/2014/main" xmlns="" id="{98E4A3F8-6AFA-DD4B-AB5F-22AC22C49770}"/>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94">
                <a:extLst>
                  <a:ext uri="{FF2B5EF4-FFF2-40B4-BE49-F238E27FC236}">
                    <a16:creationId xmlns:a16="http://schemas.microsoft.com/office/drawing/2014/main" xmlns="" id="{946D0BF3-19E6-094D-A748-6B5647CEE6BA}"/>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95">
                <a:extLst>
                  <a:ext uri="{FF2B5EF4-FFF2-40B4-BE49-F238E27FC236}">
                    <a16:creationId xmlns:a16="http://schemas.microsoft.com/office/drawing/2014/main" xmlns="" id="{C85774AE-00CA-A84E-B8E9-A3F0CC455C25}"/>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6">
                <a:extLst>
                  <a:ext uri="{FF2B5EF4-FFF2-40B4-BE49-F238E27FC236}">
                    <a16:creationId xmlns:a16="http://schemas.microsoft.com/office/drawing/2014/main" xmlns="" id="{BAB72AF6-A1B5-2D4B-94B2-7E4A9070AFD1}"/>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7">
                <a:extLst>
                  <a:ext uri="{FF2B5EF4-FFF2-40B4-BE49-F238E27FC236}">
                    <a16:creationId xmlns:a16="http://schemas.microsoft.com/office/drawing/2014/main" xmlns="" id="{59FD75B3-E459-0345-9575-471D66A666B9}"/>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32" name="Oval 31">
              <a:extLst>
                <a:ext uri="{FF2B5EF4-FFF2-40B4-BE49-F238E27FC236}">
                  <a16:creationId xmlns:a16="http://schemas.microsoft.com/office/drawing/2014/main" xmlns="" id="{BCC78D60-DF9F-2345-8BF0-82FFF4708B3D}"/>
                </a:ext>
              </a:extLst>
            </p:cNvPr>
            <p:cNvSpPr/>
            <p:nvPr/>
          </p:nvSpPr>
          <p:spPr>
            <a:xfrm>
              <a:off x="5033268" y="4412372"/>
              <a:ext cx="1559774" cy="1559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33" name="Oval 32">
              <a:extLst>
                <a:ext uri="{FF2B5EF4-FFF2-40B4-BE49-F238E27FC236}">
                  <a16:creationId xmlns:a16="http://schemas.microsoft.com/office/drawing/2014/main" xmlns="" id="{0156788F-336A-9444-8A4B-6A8DBB0DBE00}"/>
                </a:ext>
              </a:extLst>
            </p:cNvPr>
            <p:cNvSpPr/>
            <p:nvPr/>
          </p:nvSpPr>
          <p:spPr>
            <a:xfrm>
              <a:off x="8181202" y="7365434"/>
              <a:ext cx="1559774" cy="15597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52" name="Oval 51">
              <a:extLst>
                <a:ext uri="{FF2B5EF4-FFF2-40B4-BE49-F238E27FC236}">
                  <a16:creationId xmlns:a16="http://schemas.microsoft.com/office/drawing/2014/main" xmlns="" id="{0C001A60-0788-A74B-9A55-6C3FF67C3A02}"/>
                </a:ext>
              </a:extLst>
            </p:cNvPr>
            <p:cNvSpPr/>
            <p:nvPr/>
          </p:nvSpPr>
          <p:spPr>
            <a:xfrm>
              <a:off x="11973714" y="3677854"/>
              <a:ext cx="1559774" cy="15597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sp>
          <p:nvSpPr>
            <p:cNvPr id="53" name="Oval 52">
              <a:extLst>
                <a:ext uri="{FF2B5EF4-FFF2-40B4-BE49-F238E27FC236}">
                  <a16:creationId xmlns:a16="http://schemas.microsoft.com/office/drawing/2014/main" xmlns="" id="{B98280DE-0DFF-C244-B635-5A3A4015813B}"/>
                </a:ext>
              </a:extLst>
            </p:cNvPr>
            <p:cNvSpPr/>
            <p:nvPr/>
          </p:nvSpPr>
          <p:spPr>
            <a:xfrm>
              <a:off x="16980430" y="4712176"/>
              <a:ext cx="1559774" cy="15597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Roboto" panose="02000000000000000000" pitchFamily="2" charset="0"/>
                <a:ea typeface="Roboto" panose="02000000000000000000" pitchFamily="2" charset="0"/>
              </a:endParaRPr>
            </a:p>
          </p:txBody>
        </p:sp>
        <p:grpSp>
          <p:nvGrpSpPr>
            <p:cNvPr id="54" name="Group 53">
              <a:extLst>
                <a:ext uri="{FF2B5EF4-FFF2-40B4-BE49-F238E27FC236}">
                  <a16:creationId xmlns:a16="http://schemas.microsoft.com/office/drawing/2014/main" xmlns="" id="{B79B43DF-C77D-8C4A-8C76-6DDCF945DCE7}"/>
                </a:ext>
              </a:extLst>
            </p:cNvPr>
            <p:cNvGrpSpPr/>
            <p:nvPr/>
          </p:nvGrpSpPr>
          <p:grpSpPr>
            <a:xfrm>
              <a:off x="5196629" y="3973385"/>
              <a:ext cx="13170425" cy="4728734"/>
              <a:chOff x="5196629" y="3973385"/>
              <a:chExt cx="13170425" cy="4728734"/>
            </a:xfrm>
          </p:grpSpPr>
          <p:sp>
            <p:nvSpPr>
              <p:cNvPr id="55" name="TextBox 54">
                <a:extLst>
                  <a:ext uri="{FF2B5EF4-FFF2-40B4-BE49-F238E27FC236}">
                    <a16:creationId xmlns:a16="http://schemas.microsoft.com/office/drawing/2014/main" xmlns="" id="{197AB38B-DDD5-2245-BEDC-9AF14269D40C}"/>
                  </a:ext>
                </a:extLst>
              </p:cNvPr>
              <p:cNvSpPr txBox="1"/>
              <p:nvPr/>
            </p:nvSpPr>
            <p:spPr>
              <a:xfrm>
                <a:off x="5196629" y="4749374"/>
                <a:ext cx="1279548" cy="1008555"/>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01</a:t>
                </a:r>
              </a:p>
            </p:txBody>
          </p:sp>
          <p:sp>
            <p:nvSpPr>
              <p:cNvPr id="56" name="TextBox 55">
                <a:extLst>
                  <a:ext uri="{FF2B5EF4-FFF2-40B4-BE49-F238E27FC236}">
                    <a16:creationId xmlns:a16="http://schemas.microsoft.com/office/drawing/2014/main" xmlns="" id="{C8025A80-3D87-9A4E-AB84-050F0F5FF6C7}"/>
                  </a:ext>
                </a:extLst>
              </p:cNvPr>
              <p:cNvSpPr txBox="1"/>
              <p:nvPr/>
            </p:nvSpPr>
            <p:spPr>
              <a:xfrm>
                <a:off x="8323404" y="7693564"/>
                <a:ext cx="1279548" cy="1008555"/>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02</a:t>
                </a:r>
              </a:p>
            </p:txBody>
          </p:sp>
          <p:sp>
            <p:nvSpPr>
              <p:cNvPr id="57" name="TextBox 56">
                <a:extLst>
                  <a:ext uri="{FF2B5EF4-FFF2-40B4-BE49-F238E27FC236}">
                    <a16:creationId xmlns:a16="http://schemas.microsoft.com/office/drawing/2014/main" xmlns="" id="{F3CAB4BD-14E6-FF4A-B55F-404295AF1F24}"/>
                  </a:ext>
                </a:extLst>
              </p:cNvPr>
              <p:cNvSpPr txBox="1"/>
              <p:nvPr/>
            </p:nvSpPr>
            <p:spPr>
              <a:xfrm>
                <a:off x="12112054" y="3973385"/>
                <a:ext cx="1279548" cy="1008555"/>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03</a:t>
                </a:r>
              </a:p>
            </p:txBody>
          </p:sp>
          <p:sp>
            <p:nvSpPr>
              <p:cNvPr id="58" name="TextBox 57">
                <a:extLst>
                  <a:ext uri="{FF2B5EF4-FFF2-40B4-BE49-F238E27FC236}">
                    <a16:creationId xmlns:a16="http://schemas.microsoft.com/office/drawing/2014/main" xmlns="" id="{2D759744-DEE6-3C41-AA5E-F5AB65E27CAF}"/>
                  </a:ext>
                </a:extLst>
              </p:cNvPr>
              <p:cNvSpPr txBox="1"/>
              <p:nvPr/>
            </p:nvSpPr>
            <p:spPr>
              <a:xfrm>
                <a:off x="17087506" y="5023253"/>
                <a:ext cx="1279548" cy="1008555"/>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04</a:t>
                </a:r>
              </a:p>
            </p:txBody>
          </p:sp>
        </p:grpSp>
      </p:grpSp>
    </p:spTree>
    <p:extLst>
      <p:ext uri="{BB962C8B-B14F-4D97-AF65-F5344CB8AC3E}">
        <p14:creationId xmlns:p14="http://schemas.microsoft.com/office/powerpoint/2010/main" val="14388607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358A7A5B-AAD7-D84F-ACE2-DC2F300BDA7E}"/>
              </a:ext>
            </a:extLst>
          </p:cNvPr>
          <p:cNvSpPr/>
          <p:nvPr/>
        </p:nvSpPr>
        <p:spPr>
          <a:xfrm>
            <a:off x="1829563" y="1806182"/>
            <a:ext cx="20718524" cy="10103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0" name="Group 459">
            <a:extLst>
              <a:ext uri="{FF2B5EF4-FFF2-40B4-BE49-F238E27FC236}">
                <a16:creationId xmlns:a16="http://schemas.microsoft.com/office/drawing/2014/main" xmlns="" id="{DDB34C2B-0F6A-C440-B068-FF822E22704E}"/>
              </a:ext>
            </a:extLst>
          </p:cNvPr>
          <p:cNvGrpSpPr/>
          <p:nvPr/>
        </p:nvGrpSpPr>
        <p:grpSpPr>
          <a:xfrm>
            <a:off x="3810394" y="5405833"/>
            <a:ext cx="14995338" cy="2904334"/>
            <a:chOff x="420035" y="6603274"/>
            <a:chExt cx="14995338" cy="2904334"/>
          </a:xfrm>
        </p:grpSpPr>
        <p:sp>
          <p:nvSpPr>
            <p:cNvPr id="461" name="TextBox 460">
              <a:extLst>
                <a:ext uri="{FF2B5EF4-FFF2-40B4-BE49-F238E27FC236}">
                  <a16:creationId xmlns:a16="http://schemas.microsoft.com/office/drawing/2014/main" xmlns="" id="{A6DE95C4-5D07-9947-9D28-20774F89D892}"/>
                </a:ext>
              </a:extLst>
            </p:cNvPr>
            <p:cNvSpPr txBox="1"/>
            <p:nvPr/>
          </p:nvSpPr>
          <p:spPr>
            <a:xfrm>
              <a:off x="420453" y="6603274"/>
              <a:ext cx="13170902" cy="1631216"/>
            </a:xfrm>
            <a:prstGeom prst="rect">
              <a:avLst/>
            </a:prstGeom>
            <a:noFill/>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charset="0"/>
                </a:rPr>
                <a:t>5,1716,946</a:t>
              </a:r>
            </a:p>
          </p:txBody>
        </p:sp>
        <p:sp>
          <p:nvSpPr>
            <p:cNvPr id="462" name="Subtitle 2">
              <a:extLst>
                <a:ext uri="{FF2B5EF4-FFF2-40B4-BE49-F238E27FC236}">
                  <a16:creationId xmlns:a16="http://schemas.microsoft.com/office/drawing/2014/main" xmlns="" id="{309CB350-91D4-6D41-B8CE-388CBD54E080}"/>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Tree>
    <p:extLst>
      <p:ext uri="{BB962C8B-B14F-4D97-AF65-F5344CB8AC3E}">
        <p14:creationId xmlns:p14="http://schemas.microsoft.com/office/powerpoint/2010/main" val="2179881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5B87DC2B-5960-2048-B7D3-62DEDC6D22FC}"/>
              </a:ext>
            </a:extLst>
          </p:cNvPr>
          <p:cNvSpPr/>
          <p:nvPr/>
        </p:nvSpPr>
        <p:spPr>
          <a:xfrm>
            <a:off x="1829563" y="1806182"/>
            <a:ext cx="20718524" cy="10103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a:extLst>
              <a:ext uri="{FF2B5EF4-FFF2-40B4-BE49-F238E27FC236}">
                <a16:creationId xmlns:a16="http://schemas.microsoft.com/office/drawing/2014/main" xmlns="" id="{FC8C5556-EF3C-7D43-924F-A5313C16CAA9}"/>
              </a:ext>
            </a:extLst>
          </p:cNvPr>
          <p:cNvGrpSpPr/>
          <p:nvPr/>
        </p:nvGrpSpPr>
        <p:grpSpPr>
          <a:xfrm>
            <a:off x="3936885" y="4566112"/>
            <a:ext cx="4081773" cy="4583776"/>
            <a:chOff x="2601096" y="3740785"/>
            <a:chExt cx="4081773" cy="4583776"/>
          </a:xfrm>
        </p:grpSpPr>
        <p:sp>
          <p:nvSpPr>
            <p:cNvPr id="33" name="TextBox 32">
              <a:extLst>
                <a:ext uri="{FF2B5EF4-FFF2-40B4-BE49-F238E27FC236}">
                  <a16:creationId xmlns:a16="http://schemas.microsoft.com/office/drawing/2014/main" xmlns="" id="{C55D0652-0462-6E4B-998B-AABADEBD077D}"/>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2395</a:t>
              </a:r>
            </a:p>
          </p:txBody>
        </p:sp>
        <p:sp>
          <p:nvSpPr>
            <p:cNvPr id="34" name="Subtitle 2">
              <a:extLst>
                <a:ext uri="{FF2B5EF4-FFF2-40B4-BE49-F238E27FC236}">
                  <a16:creationId xmlns:a16="http://schemas.microsoft.com/office/drawing/2014/main" xmlns="" id="{B22387A0-2F88-1643-82CB-24A545ECBA5A}"/>
                </a:ext>
              </a:extLst>
            </p:cNvPr>
            <p:cNvSpPr txBox="1">
              <a:spLocks/>
            </p:cNvSpPr>
            <p:nvPr/>
          </p:nvSpPr>
          <p:spPr>
            <a:xfrm>
              <a:off x="2601096" y="4845711"/>
              <a:ext cx="4081773"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7" name="Group 26">
            <a:extLst>
              <a:ext uri="{FF2B5EF4-FFF2-40B4-BE49-F238E27FC236}">
                <a16:creationId xmlns:a16="http://schemas.microsoft.com/office/drawing/2014/main" xmlns="" id="{EC755FEE-B750-A248-8590-DDEA26441626}"/>
              </a:ext>
            </a:extLst>
          </p:cNvPr>
          <p:cNvGrpSpPr/>
          <p:nvPr/>
        </p:nvGrpSpPr>
        <p:grpSpPr>
          <a:xfrm>
            <a:off x="9808674" y="4566112"/>
            <a:ext cx="4081773" cy="4583776"/>
            <a:chOff x="1705357" y="3740785"/>
            <a:chExt cx="4081773" cy="4583776"/>
          </a:xfrm>
        </p:grpSpPr>
        <p:sp>
          <p:nvSpPr>
            <p:cNvPr id="31" name="TextBox 30">
              <a:extLst>
                <a:ext uri="{FF2B5EF4-FFF2-40B4-BE49-F238E27FC236}">
                  <a16:creationId xmlns:a16="http://schemas.microsoft.com/office/drawing/2014/main" xmlns="" id="{0F94C49A-E3D8-C647-9681-1E041AB4B5AA}"/>
                </a:ext>
              </a:extLst>
            </p:cNvPr>
            <p:cNvSpPr txBox="1"/>
            <p:nvPr/>
          </p:nvSpPr>
          <p:spPr>
            <a:xfrm>
              <a:off x="1785092" y="3740785"/>
              <a:ext cx="383999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7689</a:t>
              </a:r>
            </a:p>
          </p:txBody>
        </p:sp>
        <p:sp>
          <p:nvSpPr>
            <p:cNvPr id="32" name="Subtitle 2">
              <a:extLst>
                <a:ext uri="{FF2B5EF4-FFF2-40B4-BE49-F238E27FC236}">
                  <a16:creationId xmlns:a16="http://schemas.microsoft.com/office/drawing/2014/main" xmlns="" id="{8F5AEE02-7F08-5548-8E8C-F4F3F19A6AEB}"/>
                </a:ext>
              </a:extLst>
            </p:cNvPr>
            <p:cNvSpPr txBox="1">
              <a:spLocks/>
            </p:cNvSpPr>
            <p:nvPr/>
          </p:nvSpPr>
          <p:spPr>
            <a:xfrm>
              <a:off x="1705357" y="4845711"/>
              <a:ext cx="4081773"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8" name="Group 27">
            <a:extLst>
              <a:ext uri="{FF2B5EF4-FFF2-40B4-BE49-F238E27FC236}">
                <a16:creationId xmlns:a16="http://schemas.microsoft.com/office/drawing/2014/main" xmlns="" id="{B9241994-3B08-DC4D-9056-0E2C6C229368}"/>
              </a:ext>
            </a:extLst>
          </p:cNvPr>
          <p:cNvGrpSpPr/>
          <p:nvPr/>
        </p:nvGrpSpPr>
        <p:grpSpPr>
          <a:xfrm>
            <a:off x="15922242" y="4566112"/>
            <a:ext cx="4081773" cy="4583776"/>
            <a:chOff x="1001877" y="3740785"/>
            <a:chExt cx="4081773" cy="4583776"/>
          </a:xfrm>
        </p:grpSpPr>
        <p:sp>
          <p:nvSpPr>
            <p:cNvPr id="29" name="TextBox 28">
              <a:extLst>
                <a:ext uri="{FF2B5EF4-FFF2-40B4-BE49-F238E27FC236}">
                  <a16:creationId xmlns:a16="http://schemas.microsoft.com/office/drawing/2014/main" xmlns="" id="{70C1D92F-FDB3-144C-BC36-87D91B8F57D6}"/>
                </a:ext>
              </a:extLst>
            </p:cNvPr>
            <p:cNvSpPr txBox="1"/>
            <p:nvPr/>
          </p:nvSpPr>
          <p:spPr>
            <a:xfrm>
              <a:off x="1081612" y="3740785"/>
              <a:ext cx="383999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4568</a:t>
              </a:r>
            </a:p>
          </p:txBody>
        </p:sp>
        <p:sp>
          <p:nvSpPr>
            <p:cNvPr id="30" name="Subtitle 2">
              <a:extLst>
                <a:ext uri="{FF2B5EF4-FFF2-40B4-BE49-F238E27FC236}">
                  <a16:creationId xmlns:a16="http://schemas.microsoft.com/office/drawing/2014/main" xmlns="" id="{ED01F99A-5001-1F44-9170-7B641F09E72C}"/>
                </a:ext>
              </a:extLst>
            </p:cNvPr>
            <p:cNvSpPr txBox="1">
              <a:spLocks/>
            </p:cNvSpPr>
            <p:nvPr/>
          </p:nvSpPr>
          <p:spPr>
            <a:xfrm>
              <a:off x="1001877" y="4845711"/>
              <a:ext cx="4081773"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spTree>
    <p:extLst>
      <p:ext uri="{BB962C8B-B14F-4D97-AF65-F5344CB8AC3E}">
        <p14:creationId xmlns:p14="http://schemas.microsoft.com/office/powerpoint/2010/main" val="3374628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3032284" y="5288339"/>
            <a:ext cx="3757867" cy="3139321"/>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Our Process Is Easy</a:t>
            </a:r>
          </a:p>
        </p:txBody>
      </p:sp>
      <p:grpSp>
        <p:nvGrpSpPr>
          <p:cNvPr id="2" name="Group 1">
            <a:extLst>
              <a:ext uri="{FF2B5EF4-FFF2-40B4-BE49-F238E27FC236}">
                <a16:creationId xmlns:a16="http://schemas.microsoft.com/office/drawing/2014/main" xmlns="" id="{7159CABB-3C21-124C-95AE-F721CDEBE11A}"/>
              </a:ext>
            </a:extLst>
          </p:cNvPr>
          <p:cNvGrpSpPr/>
          <p:nvPr/>
        </p:nvGrpSpPr>
        <p:grpSpPr>
          <a:xfrm>
            <a:off x="10073873" y="3372135"/>
            <a:ext cx="11545104" cy="6971728"/>
            <a:chOff x="6416273" y="4668752"/>
            <a:chExt cx="11545104" cy="6971728"/>
          </a:xfrm>
        </p:grpSpPr>
        <p:cxnSp>
          <p:nvCxnSpPr>
            <p:cNvPr id="454" name="Straight Connector 453">
              <a:extLst>
                <a:ext uri="{FF2B5EF4-FFF2-40B4-BE49-F238E27FC236}">
                  <a16:creationId xmlns:a16="http://schemas.microsoft.com/office/drawing/2014/main" xmlns="" id="{AE96EEC2-E074-FB49-8799-FCC0225C3362}"/>
                </a:ext>
              </a:extLst>
            </p:cNvPr>
            <p:cNvCxnSpPr/>
            <p:nvPr/>
          </p:nvCxnSpPr>
          <p:spPr>
            <a:xfrm>
              <a:off x="11260769" y="6261530"/>
              <a:ext cx="175985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5" name="Straight Connector 454">
              <a:extLst>
                <a:ext uri="{FF2B5EF4-FFF2-40B4-BE49-F238E27FC236}">
                  <a16:creationId xmlns:a16="http://schemas.microsoft.com/office/drawing/2014/main" xmlns="" id="{45E811A6-F29C-1242-AEF1-4104C4E50D90}"/>
                </a:ext>
              </a:extLst>
            </p:cNvPr>
            <p:cNvCxnSpPr>
              <a:cxnSpLocks/>
            </p:cNvCxnSpPr>
            <p:nvPr/>
          </p:nvCxnSpPr>
          <p:spPr>
            <a:xfrm flipH="1">
              <a:off x="8410887" y="7387480"/>
              <a:ext cx="819772" cy="1443037"/>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6" name="Straight Connector 455">
              <a:extLst>
                <a:ext uri="{FF2B5EF4-FFF2-40B4-BE49-F238E27FC236}">
                  <a16:creationId xmlns:a16="http://schemas.microsoft.com/office/drawing/2014/main" xmlns="" id="{F0150235-61D7-A84C-8621-6775F90467D5}"/>
                </a:ext>
              </a:extLst>
            </p:cNvPr>
            <p:cNvCxnSpPr>
              <a:cxnSpLocks/>
            </p:cNvCxnSpPr>
            <p:nvPr/>
          </p:nvCxnSpPr>
          <p:spPr>
            <a:xfrm>
              <a:off x="15037632" y="7410293"/>
              <a:ext cx="832874" cy="1443037"/>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7" name="Freeform 15988">
              <a:extLst>
                <a:ext uri="{FF2B5EF4-FFF2-40B4-BE49-F238E27FC236}">
                  <a16:creationId xmlns:a16="http://schemas.microsoft.com/office/drawing/2014/main" xmlns="" id="{2DF5D7CA-ABD8-F34C-B25A-B6BD84293021}"/>
                </a:ext>
              </a:extLst>
            </p:cNvPr>
            <p:cNvSpPr>
              <a:spLocks noChangeArrowheads="1"/>
            </p:cNvSpPr>
            <p:nvPr/>
          </p:nvSpPr>
          <p:spPr bwMode="auto">
            <a:xfrm>
              <a:off x="15169078" y="8364883"/>
              <a:ext cx="2792299" cy="3275597"/>
            </a:xfrm>
            <a:custGeom>
              <a:avLst/>
              <a:gdLst>
                <a:gd name="T0" fmla="*/ 41096 w 231"/>
                <a:gd name="T1" fmla="*/ 0 h 268"/>
                <a:gd name="T2" fmla="*/ 0 w 231"/>
                <a:gd name="T3" fmla="*/ 23848 h 268"/>
                <a:gd name="T4" fmla="*/ 0 w 231"/>
                <a:gd name="T5" fmla="*/ 72267 h 268"/>
                <a:gd name="T6" fmla="*/ 41096 w 231"/>
                <a:gd name="T7" fmla="*/ 96477 h 268"/>
                <a:gd name="T8" fmla="*/ 82193 w 231"/>
                <a:gd name="T9" fmla="*/ 72267 h 268"/>
                <a:gd name="T10" fmla="*/ 82193 w 231"/>
                <a:gd name="T11" fmla="*/ 23848 h 268"/>
                <a:gd name="T12" fmla="*/ 41096 w 231"/>
                <a:gd name="T13" fmla="*/ 0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1" h="268">
                  <a:moveTo>
                    <a:pt x="115" y="0"/>
                  </a:moveTo>
                  <a:lnTo>
                    <a:pt x="0" y="66"/>
                  </a:lnTo>
                  <a:lnTo>
                    <a:pt x="0" y="200"/>
                  </a:lnTo>
                  <a:lnTo>
                    <a:pt x="115" y="267"/>
                  </a:lnTo>
                  <a:lnTo>
                    <a:pt x="230" y="200"/>
                  </a:lnTo>
                  <a:lnTo>
                    <a:pt x="230" y="66"/>
                  </a:lnTo>
                  <a:lnTo>
                    <a:pt x="115" y="0"/>
                  </a:lnTo>
                </a:path>
              </a:pathLst>
            </a:custGeom>
            <a:solidFill>
              <a:schemeClr val="accent4"/>
            </a:solidFill>
            <a:ln>
              <a:noFill/>
            </a:ln>
            <a:effectLst/>
            <a:extLst/>
          </p:spPr>
          <p:txBody>
            <a:bodyPr wrap="none" anchor="ctr"/>
            <a:lstStyle/>
            <a:p>
              <a:pPr>
                <a:defRPr/>
              </a:pPr>
              <a:endParaRPr lang="en-US" sz="6000">
                <a:latin typeface="Roboto" panose="02000000000000000000" pitchFamily="2" charset="0"/>
                <a:ea typeface="Roboto" panose="02000000000000000000" pitchFamily="2" charset="0"/>
              </a:endParaRPr>
            </a:p>
          </p:txBody>
        </p:sp>
        <p:sp>
          <p:nvSpPr>
            <p:cNvPr id="458" name="Freeform 15989">
              <a:extLst>
                <a:ext uri="{FF2B5EF4-FFF2-40B4-BE49-F238E27FC236}">
                  <a16:creationId xmlns:a16="http://schemas.microsoft.com/office/drawing/2014/main" xmlns="" id="{39776DF6-A5B1-6746-BE20-38CB592A082D}"/>
                </a:ext>
              </a:extLst>
            </p:cNvPr>
            <p:cNvSpPr>
              <a:spLocks noChangeArrowheads="1"/>
            </p:cNvSpPr>
            <p:nvPr/>
          </p:nvSpPr>
          <p:spPr bwMode="auto">
            <a:xfrm>
              <a:off x="8564196" y="4668752"/>
              <a:ext cx="2846015" cy="3275564"/>
            </a:xfrm>
            <a:custGeom>
              <a:avLst/>
              <a:gdLst>
                <a:gd name="T0" fmla="*/ 42069 w 232"/>
                <a:gd name="T1" fmla="*/ 0 h 268"/>
                <a:gd name="T2" fmla="*/ 83775 w 232"/>
                <a:gd name="T3" fmla="*/ 24209 h 268"/>
                <a:gd name="T4" fmla="*/ 83775 w 232"/>
                <a:gd name="T5" fmla="*/ 72266 h 268"/>
                <a:gd name="T6" fmla="*/ 42069 w 232"/>
                <a:gd name="T7" fmla="*/ 96476 h 268"/>
                <a:gd name="T8" fmla="*/ 0 w 232"/>
                <a:gd name="T9" fmla="*/ 72266 h 268"/>
                <a:gd name="T10" fmla="*/ 0 w 232"/>
                <a:gd name="T11" fmla="*/ 24209 h 268"/>
                <a:gd name="T12" fmla="*/ 42069 w 232"/>
                <a:gd name="T13" fmla="*/ 0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 h="268">
                  <a:moveTo>
                    <a:pt x="116" y="0"/>
                  </a:moveTo>
                  <a:lnTo>
                    <a:pt x="231" y="67"/>
                  </a:lnTo>
                  <a:lnTo>
                    <a:pt x="231" y="200"/>
                  </a:lnTo>
                  <a:lnTo>
                    <a:pt x="116" y="267"/>
                  </a:lnTo>
                  <a:lnTo>
                    <a:pt x="0" y="200"/>
                  </a:lnTo>
                  <a:lnTo>
                    <a:pt x="0" y="67"/>
                  </a:lnTo>
                  <a:lnTo>
                    <a:pt x="116" y="0"/>
                  </a:lnTo>
                </a:path>
              </a:pathLst>
            </a:custGeom>
            <a:solidFill>
              <a:schemeClr val="accent2"/>
            </a:solidFill>
            <a:ln>
              <a:noFill/>
            </a:ln>
            <a:effectLst/>
            <a:extLst/>
          </p:spPr>
          <p:txBody>
            <a:bodyPr wrap="none" anchor="ctr"/>
            <a:lstStyle/>
            <a:p>
              <a:pPr>
                <a:defRPr/>
              </a:pPr>
              <a:endParaRPr lang="en-US" sz="6000">
                <a:latin typeface="Roboto" panose="02000000000000000000" pitchFamily="2" charset="0"/>
                <a:ea typeface="Roboto" panose="02000000000000000000" pitchFamily="2" charset="0"/>
              </a:endParaRPr>
            </a:p>
          </p:txBody>
        </p:sp>
        <p:sp>
          <p:nvSpPr>
            <p:cNvPr id="459" name="Freeform 15990">
              <a:extLst>
                <a:ext uri="{FF2B5EF4-FFF2-40B4-BE49-F238E27FC236}">
                  <a16:creationId xmlns:a16="http://schemas.microsoft.com/office/drawing/2014/main" xmlns="" id="{B9344945-5155-AB40-935A-46C17ADCF54D}"/>
                </a:ext>
              </a:extLst>
            </p:cNvPr>
            <p:cNvSpPr>
              <a:spLocks noChangeArrowheads="1"/>
            </p:cNvSpPr>
            <p:nvPr/>
          </p:nvSpPr>
          <p:spPr bwMode="auto">
            <a:xfrm>
              <a:off x="12967438" y="4668752"/>
              <a:ext cx="2846015" cy="3275564"/>
            </a:xfrm>
            <a:custGeom>
              <a:avLst/>
              <a:gdLst>
                <a:gd name="T0" fmla="*/ 42069 w 232"/>
                <a:gd name="T1" fmla="*/ 0 h 268"/>
                <a:gd name="T2" fmla="*/ 0 w 232"/>
                <a:gd name="T3" fmla="*/ 24209 h 268"/>
                <a:gd name="T4" fmla="*/ 0 w 232"/>
                <a:gd name="T5" fmla="*/ 72266 h 268"/>
                <a:gd name="T6" fmla="*/ 42069 w 232"/>
                <a:gd name="T7" fmla="*/ 96476 h 268"/>
                <a:gd name="T8" fmla="*/ 83775 w 232"/>
                <a:gd name="T9" fmla="*/ 72266 h 268"/>
                <a:gd name="T10" fmla="*/ 83775 w 232"/>
                <a:gd name="T11" fmla="*/ 24209 h 268"/>
                <a:gd name="T12" fmla="*/ 42069 w 232"/>
                <a:gd name="T13" fmla="*/ 0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 h="268">
                  <a:moveTo>
                    <a:pt x="116" y="0"/>
                  </a:moveTo>
                  <a:lnTo>
                    <a:pt x="0" y="67"/>
                  </a:lnTo>
                  <a:lnTo>
                    <a:pt x="0" y="200"/>
                  </a:lnTo>
                  <a:lnTo>
                    <a:pt x="116" y="267"/>
                  </a:lnTo>
                  <a:lnTo>
                    <a:pt x="231" y="200"/>
                  </a:lnTo>
                  <a:lnTo>
                    <a:pt x="231" y="67"/>
                  </a:lnTo>
                  <a:lnTo>
                    <a:pt x="116" y="0"/>
                  </a:lnTo>
                </a:path>
              </a:pathLst>
            </a:custGeom>
            <a:solidFill>
              <a:schemeClr val="accent3"/>
            </a:solidFill>
            <a:ln>
              <a:noFill/>
            </a:ln>
            <a:effectLst/>
            <a:extLst/>
          </p:spPr>
          <p:txBody>
            <a:bodyPr wrap="none" anchor="ctr"/>
            <a:lstStyle/>
            <a:p>
              <a:pPr>
                <a:defRPr/>
              </a:pPr>
              <a:endParaRPr lang="en-US" sz="6000">
                <a:latin typeface="Roboto" panose="02000000000000000000" pitchFamily="2" charset="0"/>
                <a:ea typeface="Roboto" panose="02000000000000000000" pitchFamily="2" charset="0"/>
              </a:endParaRPr>
            </a:p>
          </p:txBody>
        </p:sp>
        <p:sp>
          <p:nvSpPr>
            <p:cNvPr id="460" name="Freeform 15991">
              <a:extLst>
                <a:ext uri="{FF2B5EF4-FFF2-40B4-BE49-F238E27FC236}">
                  <a16:creationId xmlns:a16="http://schemas.microsoft.com/office/drawing/2014/main" xmlns="" id="{96FA8DD6-2629-E647-AE22-28614EF6F18B}"/>
                </a:ext>
              </a:extLst>
            </p:cNvPr>
            <p:cNvSpPr>
              <a:spLocks noChangeArrowheads="1"/>
            </p:cNvSpPr>
            <p:nvPr/>
          </p:nvSpPr>
          <p:spPr bwMode="auto">
            <a:xfrm>
              <a:off x="6416273" y="8364883"/>
              <a:ext cx="2792299" cy="3275597"/>
            </a:xfrm>
            <a:custGeom>
              <a:avLst/>
              <a:gdLst>
                <a:gd name="T0" fmla="*/ 41096 w 231"/>
                <a:gd name="T1" fmla="*/ 0 h 268"/>
                <a:gd name="T2" fmla="*/ 82193 w 231"/>
                <a:gd name="T3" fmla="*/ 23848 h 268"/>
                <a:gd name="T4" fmla="*/ 82193 w 231"/>
                <a:gd name="T5" fmla="*/ 72267 h 268"/>
                <a:gd name="T6" fmla="*/ 41096 w 231"/>
                <a:gd name="T7" fmla="*/ 96477 h 268"/>
                <a:gd name="T8" fmla="*/ 0 w 231"/>
                <a:gd name="T9" fmla="*/ 72267 h 268"/>
                <a:gd name="T10" fmla="*/ 0 w 231"/>
                <a:gd name="T11" fmla="*/ 23848 h 268"/>
                <a:gd name="T12" fmla="*/ 41096 w 231"/>
                <a:gd name="T13" fmla="*/ 0 h 26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1" h="268">
                  <a:moveTo>
                    <a:pt x="115" y="0"/>
                  </a:moveTo>
                  <a:lnTo>
                    <a:pt x="230" y="66"/>
                  </a:lnTo>
                  <a:lnTo>
                    <a:pt x="230" y="200"/>
                  </a:lnTo>
                  <a:lnTo>
                    <a:pt x="115" y="267"/>
                  </a:lnTo>
                  <a:lnTo>
                    <a:pt x="0" y="200"/>
                  </a:lnTo>
                  <a:lnTo>
                    <a:pt x="0" y="66"/>
                  </a:lnTo>
                  <a:lnTo>
                    <a:pt x="115" y="0"/>
                  </a:lnTo>
                </a:path>
              </a:pathLst>
            </a:custGeom>
            <a:solidFill>
              <a:schemeClr val="accent1"/>
            </a:solidFill>
            <a:ln>
              <a:noFill/>
            </a:ln>
            <a:effectLst/>
            <a:extLst/>
          </p:spPr>
          <p:txBody>
            <a:bodyPr wrap="none" anchor="ctr"/>
            <a:lstStyle/>
            <a:p>
              <a:pPr>
                <a:defRPr/>
              </a:pPr>
              <a:endParaRPr lang="en-US" sz="6000">
                <a:latin typeface="Roboto" panose="02000000000000000000" pitchFamily="2" charset="0"/>
                <a:ea typeface="Roboto" panose="02000000000000000000" pitchFamily="2" charset="0"/>
              </a:endParaRPr>
            </a:p>
          </p:txBody>
        </p:sp>
        <p:sp>
          <p:nvSpPr>
            <p:cNvPr id="461" name="Rectangle 460">
              <a:extLst>
                <a:ext uri="{FF2B5EF4-FFF2-40B4-BE49-F238E27FC236}">
                  <a16:creationId xmlns:a16="http://schemas.microsoft.com/office/drawing/2014/main" xmlns="" id="{99842012-7CD4-3648-AE95-A103E304177A}"/>
                </a:ext>
              </a:extLst>
            </p:cNvPr>
            <p:cNvSpPr/>
            <p:nvPr/>
          </p:nvSpPr>
          <p:spPr>
            <a:xfrm>
              <a:off x="6784712" y="9501069"/>
              <a:ext cx="2077938" cy="1015663"/>
            </a:xfrm>
            <a:prstGeom prst="rect">
              <a:avLst/>
            </a:prstGeom>
          </p:spPr>
          <p:txBody>
            <a:bodyPr wrap="square">
              <a:spAutoFit/>
            </a:bodyPr>
            <a:lstStyle/>
            <a:p>
              <a:pPr algn="ctr"/>
              <a:r>
                <a:rPr lang="en-US" sz="6000" b="1" dirty="0">
                  <a:solidFill>
                    <a:schemeClr val="bg1"/>
                  </a:solidFill>
                  <a:latin typeface="Roboto" panose="02000000000000000000" pitchFamily="2" charset="0"/>
                  <a:ea typeface="Roboto" panose="02000000000000000000" pitchFamily="2" charset="0"/>
                  <a:cs typeface="Lato" panose="020F0502020204030203" pitchFamily="34" charset="0"/>
                </a:rPr>
                <a:t>01</a:t>
              </a:r>
            </a:p>
          </p:txBody>
        </p:sp>
        <p:sp>
          <p:nvSpPr>
            <p:cNvPr id="462" name="Rectangle 461">
              <a:extLst>
                <a:ext uri="{FF2B5EF4-FFF2-40B4-BE49-F238E27FC236}">
                  <a16:creationId xmlns:a16="http://schemas.microsoft.com/office/drawing/2014/main" xmlns="" id="{0BDF49B0-3CB7-E943-80AC-2120AD3BEC14}"/>
                </a:ext>
              </a:extLst>
            </p:cNvPr>
            <p:cNvSpPr/>
            <p:nvPr/>
          </p:nvSpPr>
          <p:spPr>
            <a:xfrm>
              <a:off x="8948234" y="5772764"/>
              <a:ext cx="2077938" cy="1015663"/>
            </a:xfrm>
            <a:prstGeom prst="rect">
              <a:avLst/>
            </a:prstGeom>
          </p:spPr>
          <p:txBody>
            <a:bodyPr wrap="square">
              <a:spAutoFit/>
            </a:bodyPr>
            <a:lstStyle/>
            <a:p>
              <a:pPr algn="ctr"/>
              <a:r>
                <a:rPr lang="en-US" sz="6000" b="1" dirty="0">
                  <a:solidFill>
                    <a:schemeClr val="bg1"/>
                  </a:solidFill>
                  <a:latin typeface="Roboto" panose="02000000000000000000" pitchFamily="2" charset="0"/>
                  <a:ea typeface="Roboto" panose="02000000000000000000" pitchFamily="2" charset="0"/>
                  <a:cs typeface="Lato" panose="020F0502020204030203" pitchFamily="34" charset="0"/>
                </a:rPr>
                <a:t>02</a:t>
              </a:r>
            </a:p>
          </p:txBody>
        </p:sp>
        <p:sp>
          <p:nvSpPr>
            <p:cNvPr id="463" name="Rectangle 462">
              <a:extLst>
                <a:ext uri="{FF2B5EF4-FFF2-40B4-BE49-F238E27FC236}">
                  <a16:creationId xmlns:a16="http://schemas.microsoft.com/office/drawing/2014/main" xmlns="" id="{34789793-7015-3B46-B4B7-5951D584B07E}"/>
                </a:ext>
              </a:extLst>
            </p:cNvPr>
            <p:cNvSpPr/>
            <p:nvPr/>
          </p:nvSpPr>
          <p:spPr>
            <a:xfrm>
              <a:off x="13351476" y="5771937"/>
              <a:ext cx="2077938" cy="1015663"/>
            </a:xfrm>
            <a:prstGeom prst="rect">
              <a:avLst/>
            </a:prstGeom>
          </p:spPr>
          <p:txBody>
            <a:bodyPr wrap="square">
              <a:spAutoFit/>
            </a:bodyPr>
            <a:lstStyle/>
            <a:p>
              <a:pPr algn="ctr"/>
              <a:r>
                <a:rPr lang="en-US" sz="6000" b="1" dirty="0">
                  <a:solidFill>
                    <a:schemeClr val="bg1"/>
                  </a:solidFill>
                  <a:latin typeface="Roboto" panose="02000000000000000000" pitchFamily="2" charset="0"/>
                  <a:ea typeface="Roboto" panose="02000000000000000000" pitchFamily="2" charset="0"/>
                  <a:cs typeface="Lato" panose="020F0502020204030203" pitchFamily="34" charset="0"/>
                </a:rPr>
                <a:t>03</a:t>
              </a:r>
            </a:p>
          </p:txBody>
        </p:sp>
        <p:sp>
          <p:nvSpPr>
            <p:cNvPr id="464" name="Rectangle 463">
              <a:extLst>
                <a:ext uri="{FF2B5EF4-FFF2-40B4-BE49-F238E27FC236}">
                  <a16:creationId xmlns:a16="http://schemas.microsoft.com/office/drawing/2014/main" xmlns="" id="{DD2E4FAC-8EE3-8245-AA6A-F7332AA27CF1}"/>
                </a:ext>
              </a:extLst>
            </p:cNvPr>
            <p:cNvSpPr/>
            <p:nvPr/>
          </p:nvSpPr>
          <p:spPr>
            <a:xfrm>
              <a:off x="15526258" y="9494849"/>
              <a:ext cx="2077938" cy="1015663"/>
            </a:xfrm>
            <a:prstGeom prst="rect">
              <a:avLst/>
            </a:prstGeom>
          </p:spPr>
          <p:txBody>
            <a:bodyPr wrap="square">
              <a:spAutoFit/>
            </a:bodyPr>
            <a:lstStyle/>
            <a:p>
              <a:pPr algn="ctr"/>
              <a:r>
                <a:rPr lang="en-US" sz="6000" b="1" dirty="0">
                  <a:solidFill>
                    <a:schemeClr val="bg1"/>
                  </a:solidFill>
                  <a:latin typeface="Roboto" panose="02000000000000000000" pitchFamily="2" charset="0"/>
                  <a:ea typeface="Roboto" panose="02000000000000000000" pitchFamily="2" charset="0"/>
                  <a:cs typeface="Lato" panose="020F0502020204030203" pitchFamily="34" charset="0"/>
                </a:rPr>
                <a:t>04</a:t>
              </a:r>
            </a:p>
          </p:txBody>
        </p:sp>
      </p:grpSp>
    </p:spTree>
    <p:extLst>
      <p:ext uri="{BB962C8B-B14F-4D97-AF65-F5344CB8AC3E}">
        <p14:creationId xmlns:p14="http://schemas.microsoft.com/office/powerpoint/2010/main" val="40230547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3032284" y="4272677"/>
            <a:ext cx="3757867" cy="517064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You Can Insert Graphics From Google</a:t>
            </a:r>
          </a:p>
        </p:txBody>
      </p:sp>
      <p:grpSp>
        <p:nvGrpSpPr>
          <p:cNvPr id="16" name="Group 15">
            <a:extLst>
              <a:ext uri="{FF2B5EF4-FFF2-40B4-BE49-F238E27FC236}">
                <a16:creationId xmlns:a16="http://schemas.microsoft.com/office/drawing/2014/main" xmlns="" id="{F7BD082A-6B6E-BF4B-8134-6CAD9B6A9F8F}"/>
              </a:ext>
            </a:extLst>
          </p:cNvPr>
          <p:cNvGrpSpPr/>
          <p:nvPr/>
        </p:nvGrpSpPr>
        <p:grpSpPr>
          <a:xfrm>
            <a:off x="9867014" y="3690901"/>
            <a:ext cx="12377816" cy="6334195"/>
            <a:chOff x="2418733" y="4627708"/>
            <a:chExt cx="19540180" cy="7219475"/>
          </a:xfrm>
        </p:grpSpPr>
        <p:grpSp>
          <p:nvGrpSpPr>
            <p:cNvPr id="18" name="Group 17">
              <a:extLst>
                <a:ext uri="{FF2B5EF4-FFF2-40B4-BE49-F238E27FC236}">
                  <a16:creationId xmlns:a16="http://schemas.microsoft.com/office/drawing/2014/main" xmlns="" id="{95C22B1A-8B86-3345-97DE-57341B7964B4}"/>
                </a:ext>
              </a:extLst>
            </p:cNvPr>
            <p:cNvGrpSpPr/>
            <p:nvPr/>
          </p:nvGrpSpPr>
          <p:grpSpPr>
            <a:xfrm>
              <a:off x="2418733" y="4627708"/>
              <a:ext cx="19540180" cy="6367997"/>
              <a:chOff x="2068536" y="4426179"/>
              <a:chExt cx="19540180" cy="6367997"/>
            </a:xfrm>
          </p:grpSpPr>
          <p:grpSp>
            <p:nvGrpSpPr>
              <p:cNvPr id="24" name="Group 23">
                <a:extLst>
                  <a:ext uri="{FF2B5EF4-FFF2-40B4-BE49-F238E27FC236}">
                    <a16:creationId xmlns:a16="http://schemas.microsoft.com/office/drawing/2014/main" xmlns="" id="{0DDACC35-6B0F-2C42-BAF9-D178078655C3}"/>
                  </a:ext>
                </a:extLst>
              </p:cNvPr>
              <p:cNvGrpSpPr/>
              <p:nvPr/>
            </p:nvGrpSpPr>
            <p:grpSpPr>
              <a:xfrm>
                <a:off x="3186343" y="4742212"/>
                <a:ext cx="18422373" cy="5993455"/>
                <a:chOff x="2345635" y="5625548"/>
                <a:chExt cx="20344548" cy="6231467"/>
              </a:xfrm>
            </p:grpSpPr>
            <p:cxnSp>
              <p:nvCxnSpPr>
                <p:cNvPr id="39" name="Straight Connector 38">
                  <a:extLst>
                    <a:ext uri="{FF2B5EF4-FFF2-40B4-BE49-F238E27FC236}">
                      <a16:creationId xmlns:a16="http://schemas.microsoft.com/office/drawing/2014/main" xmlns="" id="{32B91D95-6F32-A94C-811E-D9A96F458907}"/>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25A66C4C-7E01-424C-B310-76AA4DECC2D9}"/>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6846B083-07F6-ED4D-8E73-E1EAAD2979D0}"/>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1D23A0A5-92E2-3843-A237-014EDD562704}"/>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5272ADDE-BC06-3942-B486-B7F60643711B}"/>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5AEB8563-954C-1140-AC6C-3DE5D3DE6316}"/>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D7D6D92B-1694-364C-8D97-332963F21201}"/>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xmlns="" id="{3C6373FD-CD68-CF47-ABAF-A41D547874FD}"/>
                  </a:ext>
                </a:extLst>
              </p:cNvPr>
              <p:cNvGrpSpPr/>
              <p:nvPr/>
            </p:nvGrpSpPr>
            <p:grpSpPr>
              <a:xfrm>
                <a:off x="4274972" y="5165190"/>
                <a:ext cx="16245113" cy="5589040"/>
                <a:chOff x="2945798" y="5165190"/>
                <a:chExt cx="13158275" cy="5589040"/>
              </a:xfrm>
            </p:grpSpPr>
            <p:sp>
              <p:nvSpPr>
                <p:cNvPr id="34" name="Rectangle 33">
                  <a:extLst>
                    <a:ext uri="{FF2B5EF4-FFF2-40B4-BE49-F238E27FC236}">
                      <a16:creationId xmlns:a16="http://schemas.microsoft.com/office/drawing/2014/main" xmlns="" id="{0D0E339F-323A-194A-A4E9-07A57A0605D5}"/>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35" name="Rectangle 34">
                  <a:extLst>
                    <a:ext uri="{FF2B5EF4-FFF2-40B4-BE49-F238E27FC236}">
                      <a16:creationId xmlns:a16="http://schemas.microsoft.com/office/drawing/2014/main" xmlns="" id="{EBEE4992-9DC3-7B40-B46B-0D9D7EF848FC}"/>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36" name="Rectangle 35">
                  <a:extLst>
                    <a:ext uri="{FF2B5EF4-FFF2-40B4-BE49-F238E27FC236}">
                      <a16:creationId xmlns:a16="http://schemas.microsoft.com/office/drawing/2014/main" xmlns="" id="{3C1CF669-9976-BF43-8B96-712D9C51A964}"/>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37" name="Rectangle 36">
                  <a:extLst>
                    <a:ext uri="{FF2B5EF4-FFF2-40B4-BE49-F238E27FC236}">
                      <a16:creationId xmlns:a16="http://schemas.microsoft.com/office/drawing/2014/main" xmlns="" id="{483EF6B7-96F9-4D4E-8E4C-6EFE0136BFBB}"/>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38" name="Rectangle 37">
                  <a:extLst>
                    <a:ext uri="{FF2B5EF4-FFF2-40B4-BE49-F238E27FC236}">
                      <a16:creationId xmlns:a16="http://schemas.microsoft.com/office/drawing/2014/main" xmlns="" id="{765967A9-6CAE-BE4A-83DB-81CCFA84F2DB}"/>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26" name="Group 25">
                <a:extLst>
                  <a:ext uri="{FF2B5EF4-FFF2-40B4-BE49-F238E27FC236}">
                    <a16:creationId xmlns:a16="http://schemas.microsoft.com/office/drawing/2014/main" xmlns="" id="{778E6A58-578C-1448-AA3C-93062C3006F5}"/>
                  </a:ext>
                </a:extLst>
              </p:cNvPr>
              <p:cNvGrpSpPr/>
              <p:nvPr/>
            </p:nvGrpSpPr>
            <p:grpSpPr>
              <a:xfrm>
                <a:off x="2068536" y="4426179"/>
                <a:ext cx="851698" cy="6367997"/>
                <a:chOff x="2045002" y="5296964"/>
                <a:chExt cx="894001" cy="6620884"/>
              </a:xfrm>
            </p:grpSpPr>
            <p:sp>
              <p:nvSpPr>
                <p:cNvPr id="27" name="TextBox 26">
                  <a:extLst>
                    <a:ext uri="{FF2B5EF4-FFF2-40B4-BE49-F238E27FC236}">
                      <a16:creationId xmlns:a16="http://schemas.microsoft.com/office/drawing/2014/main" xmlns="" id="{4BF86A85-C631-3047-B4E8-03287AA24854}"/>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28" name="TextBox 27">
                  <a:extLst>
                    <a:ext uri="{FF2B5EF4-FFF2-40B4-BE49-F238E27FC236}">
                      <a16:creationId xmlns:a16="http://schemas.microsoft.com/office/drawing/2014/main" xmlns="" id="{7EC934EB-12F6-0F4D-9AFF-FE6ED5779DD8}"/>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29" name="TextBox 28">
                  <a:extLst>
                    <a:ext uri="{FF2B5EF4-FFF2-40B4-BE49-F238E27FC236}">
                      <a16:creationId xmlns:a16="http://schemas.microsoft.com/office/drawing/2014/main" xmlns="" id="{4DF00AE6-EF93-414C-9D5B-873F7C167762}"/>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30" name="TextBox 29">
                  <a:extLst>
                    <a:ext uri="{FF2B5EF4-FFF2-40B4-BE49-F238E27FC236}">
                      <a16:creationId xmlns:a16="http://schemas.microsoft.com/office/drawing/2014/main" xmlns="" id="{C99807E9-4600-3C46-B7C6-E2B62D5033C4}"/>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31" name="TextBox 30">
                  <a:extLst>
                    <a:ext uri="{FF2B5EF4-FFF2-40B4-BE49-F238E27FC236}">
                      <a16:creationId xmlns:a16="http://schemas.microsoft.com/office/drawing/2014/main" xmlns="" id="{C4210672-EE62-634D-9CA8-DACDC13373CA}"/>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32" name="TextBox 31">
                  <a:extLst>
                    <a:ext uri="{FF2B5EF4-FFF2-40B4-BE49-F238E27FC236}">
                      <a16:creationId xmlns:a16="http://schemas.microsoft.com/office/drawing/2014/main" xmlns="" id="{DFDFA493-EC45-694C-AA36-600FD0A24E9A}"/>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33" name="TextBox 32">
                  <a:extLst>
                    <a:ext uri="{FF2B5EF4-FFF2-40B4-BE49-F238E27FC236}">
                      <a16:creationId xmlns:a16="http://schemas.microsoft.com/office/drawing/2014/main" xmlns="" id="{9DA77109-4F96-ED4A-930F-1B4AE2B7D92D}"/>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19" name="TextBox 18">
              <a:extLst>
                <a:ext uri="{FF2B5EF4-FFF2-40B4-BE49-F238E27FC236}">
                  <a16:creationId xmlns:a16="http://schemas.microsoft.com/office/drawing/2014/main" xmlns="" id="{F5ADC871-7196-F949-8488-F1C2CA8B689A}"/>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20" name="TextBox 19">
              <a:extLst>
                <a:ext uri="{FF2B5EF4-FFF2-40B4-BE49-F238E27FC236}">
                  <a16:creationId xmlns:a16="http://schemas.microsoft.com/office/drawing/2014/main" xmlns="" id="{88E56A3C-3D16-D646-B29A-5E287753E5E0}"/>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21" name="TextBox 20">
              <a:extLst>
                <a:ext uri="{FF2B5EF4-FFF2-40B4-BE49-F238E27FC236}">
                  <a16:creationId xmlns:a16="http://schemas.microsoft.com/office/drawing/2014/main" xmlns="" id="{47772FAF-7D70-2E4B-9079-C1EA2B647A12}"/>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22" name="TextBox 21">
              <a:extLst>
                <a:ext uri="{FF2B5EF4-FFF2-40B4-BE49-F238E27FC236}">
                  <a16:creationId xmlns:a16="http://schemas.microsoft.com/office/drawing/2014/main" xmlns="" id="{5E7FA396-E73F-E946-9E09-3EE9FD31C1CE}"/>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23" name="TextBox 22">
              <a:extLst>
                <a:ext uri="{FF2B5EF4-FFF2-40B4-BE49-F238E27FC236}">
                  <a16:creationId xmlns:a16="http://schemas.microsoft.com/office/drawing/2014/main" xmlns="" id="{0C807708-A993-5347-9DB8-274A6E552696}"/>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Tree>
    <p:extLst>
      <p:ext uri="{BB962C8B-B14F-4D97-AF65-F5344CB8AC3E}">
        <p14:creationId xmlns:p14="http://schemas.microsoft.com/office/powerpoint/2010/main" val="22435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794FDBB9-4509-DB4A-BD5B-B0A63AFCB6F2}"/>
              </a:ext>
            </a:extLst>
          </p:cNvPr>
          <p:cNvGrpSpPr/>
          <p:nvPr/>
        </p:nvGrpSpPr>
        <p:grpSpPr>
          <a:xfrm>
            <a:off x="8903345" y="3290726"/>
            <a:ext cx="13662013" cy="7134547"/>
            <a:chOff x="8903345" y="3849854"/>
            <a:chExt cx="13662013" cy="7134547"/>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8903345" y="4496185"/>
              <a:ext cx="1366201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8987125" y="3849854"/>
              <a:ext cx="2259287"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8903345" y="8608417"/>
              <a:ext cx="13662013"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8987125" y="7962086"/>
              <a:ext cx="2259287"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541467" y="5796171"/>
            <a:ext cx="4739502" cy="2123658"/>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Instructions For Use</a:t>
            </a:r>
          </a:p>
        </p:txBody>
      </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1" y="2368780"/>
            <a:ext cx="16332833"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descr="iPhone6_mockup_front_white.png">
            <a:extLst>
              <a:ext uri="{FF2B5EF4-FFF2-40B4-BE49-F238E27FC236}">
                <a16:creationId xmlns:a16="http://schemas.microsoft.com/office/drawing/2014/main" xmlns="" id="{F976BA1E-BA0B-984F-A351-7A3447C832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12085" y="314325"/>
            <a:ext cx="8366888" cy="13087348"/>
          </a:xfrm>
          <a:prstGeom prst="rect">
            <a:avLst/>
          </a:prstGeom>
        </p:spPr>
      </p:pic>
      <p:grpSp>
        <p:nvGrpSpPr>
          <p:cNvPr id="2" name="Group 1">
            <a:extLst>
              <a:ext uri="{FF2B5EF4-FFF2-40B4-BE49-F238E27FC236}">
                <a16:creationId xmlns:a16="http://schemas.microsoft.com/office/drawing/2014/main" xmlns="" id="{945CE1F4-0F8C-2648-B83A-BA812EDCEFF7}"/>
              </a:ext>
            </a:extLst>
          </p:cNvPr>
          <p:cNvGrpSpPr/>
          <p:nvPr/>
        </p:nvGrpSpPr>
        <p:grpSpPr>
          <a:xfrm>
            <a:off x="2945198" y="5268729"/>
            <a:ext cx="7592173" cy="3178539"/>
            <a:chOff x="2945198" y="4944133"/>
            <a:chExt cx="7592173" cy="3178539"/>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3032284" y="4944133"/>
              <a:ext cx="6242345"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Phone Mockup</a:t>
              </a:r>
            </a:p>
          </p:txBody>
        </p:sp>
        <p:sp>
          <p:nvSpPr>
            <p:cNvPr id="50" name="Subtitle 2">
              <a:extLst>
                <a:ext uri="{FF2B5EF4-FFF2-40B4-BE49-F238E27FC236}">
                  <a16:creationId xmlns:a16="http://schemas.microsoft.com/office/drawing/2014/main" xmlns="" id="{020BCEDE-E13A-504C-A0D2-1507ADA3B2E8}"/>
                </a:ext>
              </a:extLst>
            </p:cNvPr>
            <p:cNvSpPr txBox="1">
              <a:spLocks/>
            </p:cNvSpPr>
            <p:nvPr/>
          </p:nvSpPr>
          <p:spPr>
            <a:xfrm>
              <a:off x="2945198" y="6298121"/>
              <a:ext cx="759217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pic>
        <p:nvPicPr>
          <p:cNvPr id="7" name="Picture Placeholder 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4133" r="34133"/>
          <a:stretch>
            <a:fillRect/>
          </a:stretch>
        </p:blipFill>
        <p:spPr/>
      </p:pic>
    </p:spTree>
    <p:extLst>
      <p:ext uri="{BB962C8B-B14F-4D97-AF65-F5344CB8AC3E}">
        <p14:creationId xmlns:p14="http://schemas.microsoft.com/office/powerpoint/2010/main" val="1631683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1" y="2368780"/>
            <a:ext cx="16332833"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945CE1F4-0F8C-2648-B83A-BA812EDCEFF7}"/>
              </a:ext>
            </a:extLst>
          </p:cNvPr>
          <p:cNvGrpSpPr/>
          <p:nvPr/>
        </p:nvGrpSpPr>
        <p:grpSpPr>
          <a:xfrm>
            <a:off x="2945198" y="5268729"/>
            <a:ext cx="7592173" cy="3178539"/>
            <a:chOff x="2945198" y="4944133"/>
            <a:chExt cx="7592173" cy="3178539"/>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3032284" y="4944133"/>
              <a:ext cx="6242345"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Tablet Mockup</a:t>
              </a:r>
            </a:p>
          </p:txBody>
        </p:sp>
        <p:sp>
          <p:nvSpPr>
            <p:cNvPr id="50" name="Subtitle 2">
              <a:extLst>
                <a:ext uri="{FF2B5EF4-FFF2-40B4-BE49-F238E27FC236}">
                  <a16:creationId xmlns:a16="http://schemas.microsoft.com/office/drawing/2014/main" xmlns="" id="{020BCEDE-E13A-504C-A0D2-1507ADA3B2E8}"/>
                </a:ext>
              </a:extLst>
            </p:cNvPr>
            <p:cNvSpPr txBox="1">
              <a:spLocks/>
            </p:cNvSpPr>
            <p:nvPr/>
          </p:nvSpPr>
          <p:spPr>
            <a:xfrm>
              <a:off x="2945198" y="6298121"/>
              <a:ext cx="759217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10" name="Group 1102">
            <a:extLst>
              <a:ext uri="{FF2B5EF4-FFF2-40B4-BE49-F238E27FC236}">
                <a16:creationId xmlns:a16="http://schemas.microsoft.com/office/drawing/2014/main" xmlns="" id="{5C85A962-1E98-EA4C-944D-C64A05733A32}"/>
              </a:ext>
            </a:extLst>
          </p:cNvPr>
          <p:cNvGrpSpPr/>
          <p:nvPr/>
        </p:nvGrpSpPr>
        <p:grpSpPr>
          <a:xfrm>
            <a:off x="14657748" y="1466806"/>
            <a:ext cx="7278436" cy="10782386"/>
            <a:chOff x="1" y="0"/>
            <a:chExt cx="6591304" cy="9765730"/>
          </a:xfrm>
        </p:grpSpPr>
        <p:pic>
          <p:nvPicPr>
            <p:cNvPr id="13" name="Mini-iPad-B&amp;W-Mockup.png">
              <a:extLst>
                <a:ext uri="{FF2B5EF4-FFF2-40B4-BE49-F238E27FC236}">
                  <a16:creationId xmlns:a16="http://schemas.microsoft.com/office/drawing/2014/main" xmlns="" id="{B9030CE3-8C0F-8043-B617-28ABE64FB9C5}"/>
                </a:ext>
              </a:extLst>
            </p:cNvPr>
            <p:cNvPicPr/>
            <p:nvPr/>
          </p:nvPicPr>
          <p:blipFill>
            <a:blip r:embed="rId2">
              <a:extLst/>
            </a:blip>
            <a:stretch>
              <a:fillRect/>
            </a:stretch>
          </p:blipFill>
          <p:spPr>
            <a:xfrm>
              <a:off x="1" y="0"/>
              <a:ext cx="6591304" cy="9765730"/>
            </a:xfrm>
            <a:prstGeom prst="rect">
              <a:avLst/>
            </a:prstGeom>
            <a:ln w="12700" cap="flat">
              <a:noFill/>
              <a:miter lim="400000"/>
            </a:ln>
            <a:effectLst/>
          </p:spPr>
        </p:pic>
        <p:sp>
          <p:nvSpPr>
            <p:cNvPr id="14" name="Shape 1101">
              <a:extLst>
                <a:ext uri="{FF2B5EF4-FFF2-40B4-BE49-F238E27FC236}">
                  <a16:creationId xmlns:a16="http://schemas.microsoft.com/office/drawing/2014/main" xmlns="" id="{6D3AB1DB-8A0D-E243-973C-C42E3C7973CF}"/>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8813" r="28813"/>
          <a:stretch>
            <a:fillRect/>
          </a:stretch>
        </p:blipFill>
        <p:spPr/>
      </p:pic>
    </p:spTree>
    <p:extLst>
      <p:ext uri="{BB962C8B-B14F-4D97-AF65-F5344CB8AC3E}">
        <p14:creationId xmlns:p14="http://schemas.microsoft.com/office/powerpoint/2010/main" val="1422431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1" y="2368780"/>
            <a:ext cx="16332833"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xmlns="" id="{945CE1F4-0F8C-2648-B83A-BA812EDCEFF7}"/>
              </a:ext>
            </a:extLst>
          </p:cNvPr>
          <p:cNvGrpSpPr/>
          <p:nvPr/>
        </p:nvGrpSpPr>
        <p:grpSpPr>
          <a:xfrm>
            <a:off x="2945198" y="5268729"/>
            <a:ext cx="7592173" cy="3178539"/>
            <a:chOff x="2945198" y="4944133"/>
            <a:chExt cx="7592173" cy="3178539"/>
          </a:xfrm>
        </p:grpSpPr>
        <p:sp>
          <p:nvSpPr>
            <p:cNvPr id="17" name="TextBox 16">
              <a:extLst>
                <a:ext uri="{FF2B5EF4-FFF2-40B4-BE49-F238E27FC236}">
                  <a16:creationId xmlns:a16="http://schemas.microsoft.com/office/drawing/2014/main" xmlns="" id="{F20BA30A-3588-2A4F-BD5B-A49943151565}"/>
                </a:ext>
              </a:extLst>
            </p:cNvPr>
            <p:cNvSpPr txBox="1"/>
            <p:nvPr/>
          </p:nvSpPr>
          <p:spPr>
            <a:xfrm>
              <a:off x="3032284" y="4944133"/>
              <a:ext cx="6242345"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Laptop Mockup</a:t>
              </a:r>
            </a:p>
          </p:txBody>
        </p:sp>
        <p:sp>
          <p:nvSpPr>
            <p:cNvPr id="50" name="Subtitle 2">
              <a:extLst>
                <a:ext uri="{FF2B5EF4-FFF2-40B4-BE49-F238E27FC236}">
                  <a16:creationId xmlns:a16="http://schemas.microsoft.com/office/drawing/2014/main" xmlns="" id="{020BCEDE-E13A-504C-A0D2-1507ADA3B2E8}"/>
                </a:ext>
              </a:extLst>
            </p:cNvPr>
            <p:cNvSpPr txBox="1">
              <a:spLocks/>
            </p:cNvSpPr>
            <p:nvPr/>
          </p:nvSpPr>
          <p:spPr>
            <a:xfrm>
              <a:off x="2945198" y="6298121"/>
              <a:ext cx="7592173"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pic>
        <p:nvPicPr>
          <p:cNvPr id="16" name="Picture 15" descr="New Macbook Silver.png">
            <a:extLst>
              <a:ext uri="{FF2B5EF4-FFF2-40B4-BE49-F238E27FC236}">
                <a16:creationId xmlns:a16="http://schemas.microsoft.com/office/drawing/2014/main" xmlns="" id="{4169DAC8-C3F7-F248-8428-0960186AD7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85469" y="1371601"/>
            <a:ext cx="18739396" cy="10972798"/>
          </a:xfrm>
          <a:prstGeom prst="rect">
            <a:avLst/>
          </a:prstGeom>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5284" r="5284"/>
          <a:stretch>
            <a:fillRect/>
          </a:stretch>
        </p:blipFill>
        <p:spPr/>
      </p:pic>
    </p:spTree>
    <p:extLst>
      <p:ext uri="{BB962C8B-B14F-4D97-AF65-F5344CB8AC3E}">
        <p14:creationId xmlns:p14="http://schemas.microsoft.com/office/powerpoint/2010/main" val="29270259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86109299-C5D2-FC4E-9B4C-4DD96DA51BBA}"/>
              </a:ext>
            </a:extLst>
          </p:cNvPr>
          <p:cNvSpPr/>
          <p:nvPr/>
        </p:nvSpPr>
        <p:spPr>
          <a:xfrm>
            <a:off x="5201696" y="3697357"/>
            <a:ext cx="13931291" cy="63212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xmlns="" id="{347BE171-072E-904F-9ABA-4980D0750B30}"/>
              </a:ext>
            </a:extLst>
          </p:cNvPr>
          <p:cNvGrpSpPr/>
          <p:nvPr/>
        </p:nvGrpSpPr>
        <p:grpSpPr>
          <a:xfrm>
            <a:off x="6568012" y="5362743"/>
            <a:ext cx="11198659" cy="2990511"/>
            <a:chOff x="6568013" y="5272948"/>
            <a:chExt cx="11198659" cy="2990511"/>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6568013" y="5272948"/>
              <a:ext cx="11198659" cy="1631216"/>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
          <p:nvSpPr>
            <p:cNvPr id="5" name="Subtitle 2">
              <a:extLst>
                <a:ext uri="{FF2B5EF4-FFF2-40B4-BE49-F238E27FC236}">
                  <a16:creationId xmlns:a16="http://schemas.microsoft.com/office/drawing/2014/main" xmlns="" id="{08A5F7F4-7C0D-034C-BED9-E80DD20B108B}"/>
                </a:ext>
              </a:extLst>
            </p:cNvPr>
            <p:cNvSpPr txBox="1">
              <a:spLocks/>
            </p:cNvSpPr>
            <p:nvPr/>
          </p:nvSpPr>
          <p:spPr>
            <a:xfrm>
              <a:off x="9270414" y="6904164"/>
              <a:ext cx="5793856" cy="1359295"/>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You can find me at</a:t>
              </a:r>
            </a:p>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@username	user@name.com</a:t>
              </a:r>
            </a:p>
          </p:txBody>
        </p:sp>
      </p:grpSp>
      <p:sp>
        <p:nvSpPr>
          <p:cNvPr id="9" name="Rectangle 8">
            <a:extLst>
              <a:ext uri="{FF2B5EF4-FFF2-40B4-BE49-F238E27FC236}">
                <a16:creationId xmlns:a16="http://schemas.microsoft.com/office/drawing/2014/main" xmlns="" id="{69EEEE2D-EFBA-BF48-80AA-674E87FEAA01}"/>
              </a:ext>
            </a:extLst>
          </p:cNvPr>
          <p:cNvSpPr/>
          <p:nvPr/>
        </p:nvSpPr>
        <p:spPr>
          <a:xfrm>
            <a:off x="4440884" y="3062451"/>
            <a:ext cx="2516507" cy="3170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5942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29563" y="3364992"/>
            <a:ext cx="20718524" cy="87137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xmlns="" id="{160A9FCB-8A29-0C49-84DF-2311599C4D9E}"/>
              </a:ext>
            </a:extLst>
          </p:cNvPr>
          <p:cNvGrpSpPr/>
          <p:nvPr/>
        </p:nvGrpSpPr>
        <p:grpSpPr>
          <a:xfrm>
            <a:off x="6260094" y="6390532"/>
            <a:ext cx="11857455" cy="4386248"/>
            <a:chOff x="9437537" y="5266382"/>
            <a:chExt cx="11857455" cy="4386248"/>
          </a:xfrm>
        </p:grpSpPr>
        <p:grpSp>
          <p:nvGrpSpPr>
            <p:cNvPr id="11" name="Group 10">
              <a:extLst>
                <a:ext uri="{FF2B5EF4-FFF2-40B4-BE49-F238E27FC236}">
                  <a16:creationId xmlns:a16="http://schemas.microsoft.com/office/drawing/2014/main" xmlns="" id="{8752B216-F8A0-C84B-A022-54844719FAC6}"/>
                </a:ext>
              </a:extLst>
            </p:cNvPr>
            <p:cNvGrpSpPr/>
            <p:nvPr/>
          </p:nvGrpSpPr>
          <p:grpSpPr>
            <a:xfrm>
              <a:off x="9437537" y="6992315"/>
              <a:ext cx="11857455" cy="2660315"/>
              <a:chOff x="-1523573" y="9367769"/>
              <a:chExt cx="11857455" cy="2660315"/>
            </a:xfrm>
          </p:grpSpPr>
          <p:sp>
            <p:nvSpPr>
              <p:cNvPr id="19" name="TextBox 18">
                <a:extLst>
                  <a:ext uri="{FF2B5EF4-FFF2-40B4-BE49-F238E27FC236}">
                    <a16:creationId xmlns:a16="http://schemas.microsoft.com/office/drawing/2014/main" xmlns="" id="{6F686313-FE00-7746-8C92-100DE53054B8}"/>
                  </a:ext>
                </a:extLst>
              </p:cNvPr>
              <p:cNvSpPr txBox="1"/>
              <p:nvPr/>
            </p:nvSpPr>
            <p:spPr>
              <a:xfrm>
                <a:off x="1639013" y="9367769"/>
                <a:ext cx="5532284" cy="707886"/>
              </a:xfrm>
              <a:prstGeom prst="rect">
                <a:avLst/>
              </a:prstGeom>
              <a:noFill/>
            </p:spPr>
            <p:txBody>
              <a:bodyPr wrap="square" rtlCol="0">
                <a:spAutoFit/>
              </a:bodyPr>
              <a:lstStyle/>
              <a:p>
                <a:pPr algn="ctr"/>
                <a:r>
                  <a:rPr lang="en-US" sz="4000" b="1" dirty="0">
                    <a:solidFill>
                      <a:schemeClr val="bg1"/>
                    </a:solidFill>
                    <a:latin typeface="Roboto" panose="02000000000000000000" pitchFamily="2" charset="0"/>
                    <a:ea typeface="Roboto" panose="02000000000000000000" pitchFamily="2" charset="0"/>
                    <a:cs typeface="Lato" charset="0"/>
                  </a:rPr>
                  <a:t>I Am Amanda Richards</a:t>
                </a:r>
              </a:p>
            </p:txBody>
          </p:sp>
          <p:sp>
            <p:nvSpPr>
              <p:cNvPr id="20" name="Subtitle 2">
                <a:extLst>
                  <a:ext uri="{FF2B5EF4-FFF2-40B4-BE49-F238E27FC236}">
                    <a16:creationId xmlns:a16="http://schemas.microsoft.com/office/drawing/2014/main" xmlns="" id="{0E039982-6B1A-B44A-9D8D-765DB3B89A3C}"/>
                  </a:ext>
                </a:extLst>
              </p:cNvPr>
              <p:cNvSpPr txBox="1">
                <a:spLocks/>
              </p:cNvSpPr>
              <p:nvPr/>
            </p:nvSpPr>
            <p:spPr>
              <a:xfrm>
                <a:off x="-1523573" y="10203533"/>
                <a:ext cx="11857455"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ts val="4299"/>
                  </a:lnSpc>
                </a:pPr>
                <a:r>
                  <a:rPr lang="en-US" sz="2800" dirty="0">
                    <a:solidFill>
                      <a:schemeClr val="bg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a:t>
                </a:r>
              </a:p>
            </p:txBody>
          </p:sp>
        </p:grpSp>
        <p:sp>
          <p:nvSpPr>
            <p:cNvPr id="18" name="TextBox 17">
              <a:extLst>
                <a:ext uri="{FF2B5EF4-FFF2-40B4-BE49-F238E27FC236}">
                  <a16:creationId xmlns:a16="http://schemas.microsoft.com/office/drawing/2014/main" xmlns="" id="{8BA60F44-6822-CC4B-8F5E-7194EAB160C6}"/>
                </a:ext>
              </a:extLst>
            </p:cNvPr>
            <p:cNvSpPr txBox="1"/>
            <p:nvPr/>
          </p:nvSpPr>
          <p:spPr>
            <a:xfrm>
              <a:off x="11341283" y="5266382"/>
              <a:ext cx="8049965" cy="1323439"/>
            </a:xfrm>
            <a:prstGeom prst="rect">
              <a:avLst/>
            </a:prstGeom>
            <a:noFill/>
          </p:spPr>
          <p:txBody>
            <a:bodyPr wrap="square" rtlCol="0">
              <a:spAutoFit/>
            </a:bodyPr>
            <a:lstStyle/>
            <a:p>
              <a:pPr algn="ctr"/>
              <a:r>
                <a:rPr lang="en-US" sz="8000" b="1" dirty="0">
                  <a:solidFill>
                    <a:schemeClr val="bg1"/>
                  </a:solidFill>
                  <a:latin typeface="Roboto" panose="02000000000000000000" pitchFamily="2" charset="0"/>
                  <a:ea typeface="Roboto" panose="02000000000000000000" pitchFamily="2" charset="0"/>
                  <a:cs typeface="Lato" charset="0"/>
                </a:rPr>
                <a:t>Hello There!</a:t>
              </a:r>
            </a:p>
          </p:txBody>
        </p:sp>
      </p:grpSp>
      <p:pic>
        <p:nvPicPr>
          <p:cNvPr id="2" name="Picture Placeholder 1"/>
          <p:cNvPicPr>
            <a:picLocks noGrp="1" noChangeAspect="1"/>
          </p:cNvPicPr>
          <p:nvPr>
            <p:ph type="pic" sz="quarter" idx="12"/>
          </p:nvPr>
        </p:nvPicPr>
        <p:blipFill rotWithShape="1">
          <a:blip r:embed="rId2">
            <a:extLst>
              <a:ext uri="{28A0092B-C50C-407E-A947-70E740481C1C}">
                <a14:useLocalDpi xmlns:a14="http://schemas.microsoft.com/office/drawing/2010/main" val="0"/>
              </a:ext>
            </a:extLst>
          </a:blip>
          <a:srcRect l="58854" t="10063" r="4156" b="34477"/>
          <a:stretch/>
        </p:blipFill>
        <p:spPr/>
      </p:pic>
    </p:spTree>
    <p:extLst>
      <p:ext uri="{BB962C8B-B14F-4D97-AF65-F5344CB8AC3E}">
        <p14:creationId xmlns:p14="http://schemas.microsoft.com/office/powerpoint/2010/main" val="35068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D87E05A5-2190-864F-98EB-CB9191D7AA16}"/>
              </a:ext>
            </a:extLst>
          </p:cNvPr>
          <p:cNvSpPr/>
          <p:nvPr/>
        </p:nvSpPr>
        <p:spPr>
          <a:xfrm>
            <a:off x="-42964" y="3218686"/>
            <a:ext cx="24420614" cy="7278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6568013" y="5272948"/>
            <a:ext cx="11198659" cy="3170099"/>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spTree>
    <p:extLst>
      <p:ext uri="{BB962C8B-B14F-4D97-AF65-F5344CB8AC3E}">
        <p14:creationId xmlns:p14="http://schemas.microsoft.com/office/powerpoint/2010/main" val="519817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29563" y="1806182"/>
            <a:ext cx="20718524" cy="10103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xmlns="" id="{350039F2-F050-6147-BEC8-E5400EA8B0A5}"/>
              </a:ext>
            </a:extLst>
          </p:cNvPr>
          <p:cNvGrpSpPr/>
          <p:nvPr/>
        </p:nvGrpSpPr>
        <p:grpSpPr>
          <a:xfrm>
            <a:off x="5056251" y="4139866"/>
            <a:ext cx="14265148" cy="5216812"/>
            <a:chOff x="5056251" y="3590452"/>
            <a:chExt cx="14265148" cy="5216812"/>
          </a:xfrm>
        </p:grpSpPr>
        <p:sp>
          <p:nvSpPr>
            <p:cNvPr id="9" name="TextBox 8">
              <a:extLst>
                <a:ext uri="{FF2B5EF4-FFF2-40B4-BE49-F238E27FC236}">
                  <a16:creationId xmlns:a16="http://schemas.microsoft.com/office/drawing/2014/main" xmlns="" id="{EACB4F26-BD6F-6F47-B1B9-F30FA1E7C639}"/>
                </a:ext>
              </a:extLst>
            </p:cNvPr>
            <p:cNvSpPr txBox="1"/>
            <p:nvPr/>
          </p:nvSpPr>
          <p:spPr>
            <a:xfrm>
              <a:off x="5056251" y="5944942"/>
              <a:ext cx="14265148" cy="2862322"/>
            </a:xfrm>
            <a:prstGeom prst="rect">
              <a:avLst/>
            </a:prstGeom>
            <a:noFill/>
          </p:spPr>
          <p:txBody>
            <a:bodyPr wrap="square" rtlCol="0">
              <a:spAutoFit/>
            </a:bodyPr>
            <a:lstStyle/>
            <a:p>
              <a:pPr algn="ctr"/>
              <a:r>
                <a:rPr lang="en-US" sz="6000" b="1" dirty="0">
                  <a:solidFill>
                    <a:schemeClr val="bg1"/>
                  </a:solidFill>
                  <a:latin typeface="Roboto Light" panose="02000000000000000000" pitchFamily="2" charset="0"/>
                  <a:ea typeface="Roboto Light" panose="02000000000000000000" pitchFamily="2" charset="0"/>
                  <a:cs typeface="Lato" charset="0"/>
                </a:rPr>
                <a:t>Successful people do what unsuccessful people are not willing to do. Don't wish it were easier; wish you were better.</a:t>
              </a:r>
            </a:p>
          </p:txBody>
        </p:sp>
        <p:sp>
          <p:nvSpPr>
            <p:cNvPr id="13" name="TextBox 12">
              <a:extLst>
                <a:ext uri="{FF2B5EF4-FFF2-40B4-BE49-F238E27FC236}">
                  <a16:creationId xmlns:a16="http://schemas.microsoft.com/office/drawing/2014/main" xmlns="" id="{ECC396A8-6A15-2E4E-BA23-35190853812F}"/>
                </a:ext>
              </a:extLst>
            </p:cNvPr>
            <p:cNvSpPr txBox="1"/>
            <p:nvPr/>
          </p:nvSpPr>
          <p:spPr>
            <a:xfrm>
              <a:off x="6568013" y="3590452"/>
              <a:ext cx="11198659" cy="4708981"/>
            </a:xfrm>
            <a:prstGeom prst="rect">
              <a:avLst/>
            </a:prstGeom>
            <a:noFill/>
            <a:ln>
              <a:noFill/>
            </a:ln>
          </p:spPr>
          <p:txBody>
            <a:bodyPr wrap="square" rtlCol="0">
              <a:spAutoFit/>
            </a:bodyPr>
            <a:lstStyle/>
            <a:p>
              <a:pPr algn="ctr"/>
              <a:r>
                <a:rPr lang="en-US" sz="30000" b="1" dirty="0">
                  <a:solidFill>
                    <a:schemeClr val="bg1"/>
                  </a:solidFill>
                  <a:latin typeface="Roboto" panose="02000000000000000000" pitchFamily="2" charset="0"/>
                  <a:ea typeface="Roboto" panose="02000000000000000000" pitchFamily="2" charset="0"/>
                  <a:cs typeface="Lato Black" panose="020F0502020204030203" pitchFamily="34" charset="0"/>
                </a:rPr>
                <a:t>“</a:t>
              </a:r>
            </a:p>
          </p:txBody>
        </p:sp>
      </p:grpSp>
    </p:spTree>
    <p:extLst>
      <p:ext uri="{BB962C8B-B14F-4D97-AF65-F5344CB8AC3E}">
        <p14:creationId xmlns:p14="http://schemas.microsoft.com/office/powerpoint/2010/main" val="1152205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378047" y="5288339"/>
            <a:ext cx="5066341" cy="3139321"/>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This Is Your Presentation Title</a:t>
            </a:r>
          </a:p>
        </p:txBody>
      </p:sp>
      <p:grpSp>
        <p:nvGrpSpPr>
          <p:cNvPr id="9" name="Group 8">
            <a:extLst>
              <a:ext uri="{FF2B5EF4-FFF2-40B4-BE49-F238E27FC236}">
                <a16:creationId xmlns:a16="http://schemas.microsoft.com/office/drawing/2014/main" xmlns="" id="{04D946E3-B6FA-B042-BA8D-08BB370B6D47}"/>
              </a:ext>
            </a:extLst>
          </p:cNvPr>
          <p:cNvGrpSpPr/>
          <p:nvPr/>
        </p:nvGrpSpPr>
        <p:grpSpPr>
          <a:xfrm>
            <a:off x="9226345" y="2368780"/>
            <a:ext cx="12358068" cy="8978440"/>
            <a:chOff x="2930662" y="4630739"/>
            <a:chExt cx="12358068" cy="8978440"/>
          </a:xfrm>
        </p:grpSpPr>
        <p:sp>
          <p:nvSpPr>
            <p:cNvPr id="10" name="Subtitle 2">
              <a:extLst>
                <a:ext uri="{FF2B5EF4-FFF2-40B4-BE49-F238E27FC236}">
                  <a16:creationId xmlns:a16="http://schemas.microsoft.com/office/drawing/2014/main" xmlns="" id="{0B165A7C-4CC5-524C-A653-D510551911CA}"/>
                </a:ext>
              </a:extLst>
            </p:cNvPr>
            <p:cNvSpPr txBox="1">
              <a:spLocks/>
            </p:cNvSpPr>
            <p:nvPr/>
          </p:nvSpPr>
          <p:spPr>
            <a:xfrm>
              <a:off x="2930662" y="4630739"/>
              <a:ext cx="12243768" cy="5770759"/>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Marketers must link the price to the real and perceived value of the product, but they also must take into account supply costs, seasonal discounts, and prices used by competitors.</a:t>
              </a:r>
            </a:p>
          </p:txBody>
        </p:sp>
        <p:grpSp>
          <p:nvGrpSpPr>
            <p:cNvPr id="11" name="Group 10">
              <a:extLst>
                <a:ext uri="{FF2B5EF4-FFF2-40B4-BE49-F238E27FC236}">
                  <a16:creationId xmlns:a16="http://schemas.microsoft.com/office/drawing/2014/main" xmlns="" id="{5AFD5E64-B588-E24B-B91C-3BB03AD266DB}"/>
                </a:ext>
              </a:extLst>
            </p:cNvPr>
            <p:cNvGrpSpPr/>
            <p:nvPr/>
          </p:nvGrpSpPr>
          <p:grpSpPr>
            <a:xfrm>
              <a:off x="3044962" y="11307240"/>
              <a:ext cx="12243768" cy="2301939"/>
              <a:chOff x="8357748" y="10640694"/>
              <a:chExt cx="12243768" cy="2301939"/>
            </a:xfrm>
          </p:grpSpPr>
          <p:sp>
            <p:nvSpPr>
              <p:cNvPr id="18" name="Rectangle 17">
                <a:extLst>
                  <a:ext uri="{FF2B5EF4-FFF2-40B4-BE49-F238E27FC236}">
                    <a16:creationId xmlns:a16="http://schemas.microsoft.com/office/drawing/2014/main" xmlns="" id="{05FAD46D-B0EA-F04A-9B6A-3BAD59D1C24D}"/>
                  </a:ext>
                </a:extLst>
              </p:cNvPr>
              <p:cNvSpPr/>
              <p:nvPr/>
            </p:nvSpPr>
            <p:spPr>
              <a:xfrm>
                <a:off x="8357748" y="10640694"/>
                <a:ext cx="12243768" cy="1200329"/>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19" name="Rectangle 18">
                <a:extLst>
                  <a:ext uri="{FF2B5EF4-FFF2-40B4-BE49-F238E27FC236}">
                    <a16:creationId xmlns:a16="http://schemas.microsoft.com/office/drawing/2014/main" xmlns="" id="{184599B2-2B82-7943-847E-94924491BA06}"/>
                  </a:ext>
                </a:extLst>
              </p:cNvPr>
              <p:cNvSpPr/>
              <p:nvPr/>
            </p:nvSpPr>
            <p:spPr>
              <a:xfrm>
                <a:off x="8384055" y="11988526"/>
                <a:ext cx="12103161" cy="954107"/>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grpSp>
    </p:spTree>
    <p:extLst>
      <p:ext uri="{BB962C8B-B14F-4D97-AF65-F5344CB8AC3E}">
        <p14:creationId xmlns:p14="http://schemas.microsoft.com/office/powerpoint/2010/main" val="2774150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D87E05A5-2190-864F-98EB-CB9191D7AA16}"/>
              </a:ext>
            </a:extLst>
          </p:cNvPr>
          <p:cNvSpPr/>
          <p:nvPr/>
        </p:nvSpPr>
        <p:spPr>
          <a:xfrm>
            <a:off x="7540206" y="0"/>
            <a:ext cx="9254274" cy="137159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8210765" y="5272948"/>
            <a:ext cx="7913156" cy="3170099"/>
          </a:xfrm>
          <a:prstGeom prst="rect">
            <a:avLst/>
          </a:prstGeom>
          <a:noFill/>
          <a:ln>
            <a:noFill/>
          </a:ln>
        </p:spPr>
        <p:txBody>
          <a:bodyPr wrap="square" rtlCol="0">
            <a:spAutoFit/>
          </a:bodyPr>
          <a:lstStyle/>
          <a:p>
            <a:pPr algn="ct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Section Break</a:t>
            </a:r>
          </a:p>
        </p:txBody>
      </p:sp>
    </p:spTree>
    <p:extLst>
      <p:ext uri="{BB962C8B-B14F-4D97-AF65-F5344CB8AC3E}">
        <p14:creationId xmlns:p14="http://schemas.microsoft.com/office/powerpoint/2010/main" val="42406159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942704" y="4780508"/>
            <a:ext cx="3937028" cy="4154984"/>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You Can Also Split Your Content</a:t>
            </a:r>
          </a:p>
        </p:txBody>
      </p:sp>
      <p:sp>
        <p:nvSpPr>
          <p:cNvPr id="22" name="Subtitle 2">
            <a:extLst>
              <a:ext uri="{FF2B5EF4-FFF2-40B4-BE49-F238E27FC236}">
                <a16:creationId xmlns:a16="http://schemas.microsoft.com/office/drawing/2014/main" xmlns="" id="{2C0C8425-FB85-744D-A78A-BEF2EE422634}"/>
              </a:ext>
            </a:extLst>
          </p:cNvPr>
          <p:cNvSpPr txBox="1">
            <a:spLocks/>
          </p:cNvSpPr>
          <p:nvPr/>
        </p:nvSpPr>
        <p:spPr>
          <a:xfrm>
            <a:off x="9226345" y="2740488"/>
            <a:ext cx="12243768" cy="8235023"/>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Tree>
    <p:extLst>
      <p:ext uri="{BB962C8B-B14F-4D97-AF65-F5344CB8AC3E}">
        <p14:creationId xmlns:p14="http://schemas.microsoft.com/office/powerpoint/2010/main" val="3244011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6D17269C-A560-864E-B276-BD0151550617}"/>
              </a:ext>
            </a:extLst>
          </p:cNvPr>
          <p:cNvSpPr/>
          <p:nvPr/>
        </p:nvSpPr>
        <p:spPr>
          <a:xfrm>
            <a:off x="1812292" y="2368780"/>
            <a:ext cx="6197852" cy="89784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928416" y="5288338"/>
            <a:ext cx="3965603" cy="3139321"/>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In Two Or Three Columns</a:t>
            </a:r>
          </a:p>
        </p:txBody>
      </p:sp>
      <p:grpSp>
        <p:nvGrpSpPr>
          <p:cNvPr id="5" name="Group 4">
            <a:extLst>
              <a:ext uri="{FF2B5EF4-FFF2-40B4-BE49-F238E27FC236}">
                <a16:creationId xmlns:a16="http://schemas.microsoft.com/office/drawing/2014/main" xmlns="" id="{9BAF8F4E-C067-8045-A1A5-B8036349F087}"/>
              </a:ext>
            </a:extLst>
          </p:cNvPr>
          <p:cNvGrpSpPr/>
          <p:nvPr/>
        </p:nvGrpSpPr>
        <p:grpSpPr>
          <a:xfrm>
            <a:off x="9234352" y="3134435"/>
            <a:ext cx="5349298" cy="7986829"/>
            <a:chOff x="3337609" y="4698111"/>
            <a:chExt cx="5349298" cy="7986829"/>
          </a:xfrm>
        </p:grpSpPr>
        <p:sp>
          <p:nvSpPr>
            <p:cNvPr id="6" name="Subtitle 2">
              <a:extLst>
                <a:ext uri="{FF2B5EF4-FFF2-40B4-BE49-F238E27FC236}">
                  <a16:creationId xmlns:a16="http://schemas.microsoft.com/office/drawing/2014/main" xmlns="" id="{BD3F8C62-5F6C-2A49-94D4-244C74CF0EE3}"/>
                </a:ext>
              </a:extLst>
            </p:cNvPr>
            <p:cNvSpPr txBox="1">
              <a:spLocks/>
            </p:cNvSpPr>
            <p:nvPr/>
          </p:nvSpPr>
          <p:spPr>
            <a:xfrm>
              <a:off x="3337609" y="5346059"/>
              <a:ext cx="4267175" cy="733888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7" name="Rectangle 6">
              <a:extLst>
                <a:ext uri="{FF2B5EF4-FFF2-40B4-BE49-F238E27FC236}">
                  <a16:creationId xmlns:a16="http://schemas.microsoft.com/office/drawing/2014/main" xmlns="" id="{C30FA0CB-A30A-FB44-ACA6-847530A7FFA1}"/>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8" name="Group 7">
            <a:extLst>
              <a:ext uri="{FF2B5EF4-FFF2-40B4-BE49-F238E27FC236}">
                <a16:creationId xmlns:a16="http://schemas.microsoft.com/office/drawing/2014/main" xmlns="" id="{3E339681-72CC-DF40-9F3B-628786CCC530}"/>
              </a:ext>
            </a:extLst>
          </p:cNvPr>
          <p:cNvGrpSpPr/>
          <p:nvPr/>
        </p:nvGrpSpPr>
        <p:grpSpPr>
          <a:xfrm>
            <a:off x="13871341" y="3134435"/>
            <a:ext cx="5349298" cy="7986829"/>
            <a:chOff x="3337609" y="4698111"/>
            <a:chExt cx="5349298" cy="7986829"/>
          </a:xfrm>
        </p:grpSpPr>
        <p:sp>
          <p:nvSpPr>
            <p:cNvPr id="9" name="Subtitle 2">
              <a:extLst>
                <a:ext uri="{FF2B5EF4-FFF2-40B4-BE49-F238E27FC236}">
                  <a16:creationId xmlns:a16="http://schemas.microsoft.com/office/drawing/2014/main" xmlns="" id="{3378CE46-A506-0B4A-A7BE-974EA4CAD121}"/>
                </a:ext>
              </a:extLst>
            </p:cNvPr>
            <p:cNvSpPr txBox="1">
              <a:spLocks/>
            </p:cNvSpPr>
            <p:nvPr/>
          </p:nvSpPr>
          <p:spPr>
            <a:xfrm>
              <a:off x="3337609" y="5346059"/>
              <a:ext cx="4267175" cy="733888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10" name="Rectangle 9">
              <a:extLst>
                <a:ext uri="{FF2B5EF4-FFF2-40B4-BE49-F238E27FC236}">
                  <a16:creationId xmlns:a16="http://schemas.microsoft.com/office/drawing/2014/main" xmlns="" id="{638A297B-C814-FA42-B89E-E60A000E58DB}"/>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grpSp>
      <p:grpSp>
        <p:nvGrpSpPr>
          <p:cNvPr id="11" name="Group 10">
            <a:extLst>
              <a:ext uri="{FF2B5EF4-FFF2-40B4-BE49-F238E27FC236}">
                <a16:creationId xmlns:a16="http://schemas.microsoft.com/office/drawing/2014/main" xmlns="" id="{5B47A3DB-79B8-6E4E-BCC7-44141B049A2A}"/>
              </a:ext>
            </a:extLst>
          </p:cNvPr>
          <p:cNvGrpSpPr/>
          <p:nvPr/>
        </p:nvGrpSpPr>
        <p:grpSpPr>
          <a:xfrm>
            <a:off x="18622629" y="3134435"/>
            <a:ext cx="5349298" cy="7986829"/>
            <a:chOff x="3337609" y="4698111"/>
            <a:chExt cx="5349298" cy="7986829"/>
          </a:xfrm>
        </p:grpSpPr>
        <p:sp>
          <p:nvSpPr>
            <p:cNvPr id="13" name="Subtitle 2">
              <a:extLst>
                <a:ext uri="{FF2B5EF4-FFF2-40B4-BE49-F238E27FC236}">
                  <a16:creationId xmlns:a16="http://schemas.microsoft.com/office/drawing/2014/main" xmlns="" id="{798FE744-5C50-2943-B198-291CAEB39FB7}"/>
                </a:ext>
              </a:extLst>
            </p:cNvPr>
            <p:cNvSpPr txBox="1">
              <a:spLocks/>
            </p:cNvSpPr>
            <p:nvPr/>
          </p:nvSpPr>
          <p:spPr>
            <a:xfrm>
              <a:off x="3337609" y="5346059"/>
              <a:ext cx="4267175" cy="733888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D7EB17E8-9744-7644-AB69-60E8A9542FC9}"/>
                </a:ext>
              </a:extLst>
            </p:cNvPr>
            <p:cNvSpPr/>
            <p:nvPr/>
          </p:nvSpPr>
          <p:spPr>
            <a:xfrm>
              <a:off x="3451908" y="4698111"/>
              <a:ext cx="5234999"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Three</a:t>
              </a:r>
            </a:p>
          </p:txBody>
        </p:sp>
      </p:grpSp>
    </p:spTree>
    <p:extLst>
      <p:ext uri="{BB962C8B-B14F-4D97-AF65-F5344CB8AC3E}">
        <p14:creationId xmlns:p14="http://schemas.microsoft.com/office/powerpoint/2010/main" val="2403136302"/>
      </p:ext>
    </p:extLst>
  </p:cSld>
  <p:clrMapOvr>
    <a:masterClrMapping/>
  </p:clrMapOvr>
</p:sld>
</file>

<file path=ppt/theme/theme1.xml><?xml version="1.0" encoding="utf-8"?>
<a:theme xmlns:a="http://schemas.openxmlformats.org/drawingml/2006/main" name="Office Theme">
  <a:themeElements>
    <a:clrScheme name="Custom 47">
      <a:dk1>
        <a:srgbClr val="999999"/>
      </a:dk1>
      <a:lt1>
        <a:srgbClr val="FFFFFF"/>
      </a:lt1>
      <a:dk2>
        <a:srgbClr val="2A3340"/>
      </a:dk2>
      <a:lt2>
        <a:srgbClr val="FFFFFF"/>
      </a:lt2>
      <a:accent1>
        <a:srgbClr val="01AE4F"/>
      </a:accent1>
      <a:accent2>
        <a:srgbClr val="02D35F"/>
      </a:accent2>
      <a:accent3>
        <a:srgbClr val="01E96A"/>
      </a:accent3>
      <a:accent4>
        <a:srgbClr val="8CD788"/>
      </a:accent4>
      <a:accent5>
        <a:srgbClr val="9EF69D"/>
      </a:accent5>
      <a:accent6>
        <a:srgbClr val="C8FDC1"/>
      </a:accent6>
      <a:hlink>
        <a:srgbClr val="F33B48"/>
      </a:hlink>
      <a:folHlink>
        <a:srgbClr val="FFC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34573</TotalTime>
  <Words>1011</Words>
  <Application>Microsoft Macintosh PowerPoint</Application>
  <PresentationFormat>Custom</PresentationFormat>
  <Paragraphs>100</Paragraphs>
  <Slides>23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Calibri</vt:lpstr>
      <vt:lpstr>Calibri Light</vt:lpstr>
      <vt:lpstr>Gill Sans</vt:lpstr>
      <vt:lpstr>Lato</vt:lpstr>
      <vt:lpstr>Lato Black</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8248</cp:revision>
  <dcterms:created xsi:type="dcterms:W3CDTF">2014-11-12T21:47:38Z</dcterms:created>
  <dcterms:modified xsi:type="dcterms:W3CDTF">2019-02-08T06:42:27Z</dcterms:modified>
  <cp:category/>
</cp:coreProperties>
</file>